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9" r:id="rId3"/>
    <p:sldMasterId id="2147483672" r:id="rId4"/>
  </p:sldMasterIdLst>
  <p:notesMasterIdLst>
    <p:notesMasterId r:id="rId7"/>
  </p:notesMasterIdLst>
  <p:sldIdLst>
    <p:sldId id="377" r:id="rId5"/>
    <p:sldId id="266" r:id="rId6"/>
    <p:sldId id="465" r:id="rId8"/>
    <p:sldId id="267" r:id="rId9"/>
    <p:sldId id="379" r:id="rId10"/>
    <p:sldId id="380" r:id="rId11"/>
    <p:sldId id="502" r:id="rId12"/>
    <p:sldId id="503" r:id="rId13"/>
    <p:sldId id="504" r:id="rId14"/>
    <p:sldId id="506" r:id="rId15"/>
    <p:sldId id="507" r:id="rId16"/>
    <p:sldId id="518" r:id="rId17"/>
    <p:sldId id="308"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115" d="100"/>
          <a:sy n="115" d="100"/>
        </p:scale>
        <p:origin x="6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endParaRPr lang="zh-CN" altLang="zh-CN" sz="1600">
              <a:latin typeface="黑体" panose="02010609060101010101" pitchFamily="49" charset="-122"/>
              <a:ea typeface="黑体" panose="02010609060101010101" pitchFamily="49" charset="-122"/>
              <a:cs typeface="微软雅黑" panose="020B0503020204020204" pitchFamily="34" charset="-122"/>
            </a:endParaRPr>
          </a:p>
        </p:txBody>
      </p:sp>
      <p:sp>
        <p:nvSpPr>
          <p:cNvPr id="12" name="文本框 11"/>
          <p:cNvSpPr txBox="1"/>
          <p:nvPr userDrawn="1"/>
        </p:nvSpPr>
        <p:spPr>
          <a:xfrm>
            <a:off x="8696325" y="6353175"/>
            <a:ext cx="1325880" cy="368300"/>
          </a:xfrm>
          <a:prstGeom prst="rect">
            <a:avLst/>
          </a:prstGeom>
          <a:noFill/>
        </p:spPr>
        <p:txBody>
          <a:bodyPr wrap="none" rtlCol="0">
            <a:spAutoFit/>
          </a:bodyPr>
          <a:p>
            <a:r>
              <a:rPr lang="zh-CN" altLang="en-US">
                <a:latin typeface="楷体" panose="02010609060101010101" charset="-122"/>
                <a:ea typeface="楷体" panose="02010609060101010101" charset="-122"/>
                <a:cs typeface="楷体" panose="02010609060101010101" charset="-122"/>
              </a:rPr>
              <a:t>北京出版社</a:t>
            </a:r>
            <a:endParaRPr lang="zh-CN" altLang="en-US">
              <a:latin typeface="楷体" panose="02010609060101010101" charset="-122"/>
              <a:ea typeface="楷体" panose="02010609060101010101" charset="-122"/>
              <a:cs typeface="楷体" panose="02010609060101010101" charset="-122"/>
            </a:endParaRP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265611" y="1752600"/>
            <a:ext cx="6858002" cy="1828800"/>
          </a:xfrm>
        </p:spPr>
        <p:txBody>
          <a:bodyPr>
            <a:normAutofit/>
          </a:bodyPr>
          <a:lstStyle>
            <a:lvl1pPr algn="l">
              <a:defRPr sz="5400"/>
            </a:lvl1pPr>
          </a:lstStyle>
          <a:p>
            <a:r>
              <a:t>Click to edit Master title style</a:t>
            </a:r>
          </a:p>
        </p:txBody>
      </p:sp>
      <p:sp>
        <p:nvSpPr>
          <p:cNvPr id="3" name="Subtitle 2"/>
          <p:cNvSpPr>
            <a:spLocks noGrp="1"/>
          </p:cNvSpPr>
          <p:nvPr>
            <p:ph type="subTitle" idx="1"/>
          </p:nvPr>
        </p:nvSpPr>
        <p:spPr>
          <a:xfrm>
            <a:off x="4265610" y="3733800"/>
            <a:ext cx="6858002" cy="914400"/>
          </a:xfrm>
        </p:spPr>
        <p:txBody>
          <a:bodyPr/>
          <a:lstStyle>
            <a:lvl1pPr marL="0" indent="0" algn="l">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t>Click to edit Master subtitle style</a:t>
            </a:r>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idx="1"/>
          </p:nvPr>
        </p:nvSpPr>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583E9EFC-E4FE-4FC0-B3F2-A3679AB85062}"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52D1D05C-6D10-4E80-9127-F87D95EE3F95}" type="slidenum">
              <a:rPr/>
            </a:fld>
            <a:endParaRP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265613" y="1828800"/>
            <a:ext cx="6858002" cy="1828800"/>
          </a:xfrm>
        </p:spPr>
        <p:txBody>
          <a:bodyPr>
            <a:normAutofit/>
          </a:bodyPr>
          <a:lstStyle>
            <a:lvl1pPr>
              <a:defRPr sz="4400"/>
            </a:lvl1pPr>
          </a:lstStyle>
          <a:p>
            <a:r>
              <a:t>Click to edit Master title style</a:t>
            </a:r>
          </a:p>
        </p:txBody>
      </p:sp>
      <p:sp>
        <p:nvSpPr>
          <p:cNvPr id="3" name="Text Placeholder 2"/>
          <p:cNvSpPr>
            <a:spLocks noGrp="1"/>
          </p:cNvSpPr>
          <p:nvPr>
            <p:ph type="body" idx="1"/>
          </p:nvPr>
        </p:nvSpPr>
        <p:spPr>
          <a:xfrm>
            <a:off x="4265610" y="3733800"/>
            <a:ext cx="6858002" cy="914400"/>
          </a:xfrm>
        </p:spPr>
        <p:txBody>
          <a:bodyPr/>
          <a:lstStyle>
            <a:lvl1pPr marL="0" indent="0">
              <a:spcBef>
                <a:spcPts val="0"/>
              </a:spcBef>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t>Click to edit Master text styles</a:t>
            </a:r>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sz="half" idx="1"/>
          </p:nvPr>
        </p:nvSpPr>
        <p:spPr>
          <a:xfrm>
            <a:off x="1065212" y="1825625"/>
            <a:ext cx="4954588"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Content Placeholder 3"/>
          <p:cNvSpPr>
            <a:spLocks noGrp="1"/>
          </p:cNvSpPr>
          <p:nvPr>
            <p:ph sz="half" idx="2"/>
          </p:nvPr>
        </p:nvSpPr>
        <p:spPr>
          <a:xfrm>
            <a:off x="6172200" y="1825625"/>
            <a:ext cx="4951414" cy="4187952"/>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Date Placeholder 3"/>
          <p:cNvSpPr>
            <a:spLocks noGrp="1"/>
          </p:cNvSpPr>
          <p:nvPr>
            <p:ph type="dt" sz="half" idx="10"/>
          </p:nvPr>
        </p:nvSpPr>
        <p:spPr/>
        <p:txBody>
          <a:bodyPr/>
          <a:lstStyle>
            <a:lvl1pPr>
              <a:defRPr/>
            </a:lvl1pPr>
          </a:lstStyle>
          <a:p>
            <a:pPr>
              <a:defRPr/>
            </a:pPr>
            <a:fld id="{1D6C98BE-7255-4E76-ADE9-02EC4A652765}" type="datetimeFigureOut">
              <a:rPr lang="en-US"/>
            </a:fld>
            <a:endParaRPr lang="en-US"/>
          </a:p>
        </p:txBody>
      </p:sp>
      <p:sp>
        <p:nvSpPr>
          <p:cNvPr id="6" name="Footer Placeholder 4"/>
          <p:cNvSpPr>
            <a:spLocks noGrp="1"/>
          </p:cNvSpPr>
          <p:nvPr>
            <p:ph type="ftr" sz="quarter" idx="11"/>
          </p:nvPr>
        </p:nvSpPr>
        <p:spPr/>
        <p:txBody>
          <a:bodyPr/>
          <a:lstStyle>
            <a:lvl1pPr>
              <a:defRPr/>
            </a:lvl1pPr>
          </a:lstStyle>
          <a:p>
            <a:pPr>
              <a:defRPr/>
            </a:pPr>
          </a:p>
        </p:txBody>
      </p:sp>
      <p:sp>
        <p:nvSpPr>
          <p:cNvPr id="7" name="Slide Number Placeholder 5"/>
          <p:cNvSpPr>
            <a:spLocks noGrp="1"/>
          </p:cNvSpPr>
          <p:nvPr>
            <p:ph type="sldNum" sz="quarter" idx="12"/>
          </p:nvPr>
        </p:nvSpPr>
        <p:spPr/>
        <p:txBody>
          <a:bodyPr/>
          <a:lstStyle>
            <a:lvl1pPr>
              <a:defRPr/>
            </a:lvl1pPr>
          </a:lstStyle>
          <a:p>
            <a:pPr>
              <a:defRPr/>
            </a:pPr>
            <a:fld id="{25A4AEA7-C07B-4E27-8ACC-1B0DC5F4B248}" type="slidenum">
              <a:rPr/>
            </a:fld>
            <a:endParaRPr/>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Text Placeholder 2"/>
          <p:cNvSpPr>
            <a:spLocks noGrp="1"/>
          </p:cNvSpPr>
          <p:nvPr>
            <p:ph type="body" idx="1"/>
          </p:nvPr>
        </p:nvSpPr>
        <p:spPr>
          <a:xfrm>
            <a:off x="1069848"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4" name="Content Placeholder 3"/>
          <p:cNvSpPr>
            <a:spLocks noGrp="1"/>
          </p:cNvSpPr>
          <p:nvPr>
            <p:ph sz="half" idx="2"/>
          </p:nvPr>
        </p:nvSpPr>
        <p:spPr>
          <a:xfrm>
            <a:off x="1069848"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5" name="Text Placeholder 4"/>
          <p:cNvSpPr>
            <a:spLocks noGrp="1"/>
          </p:cNvSpPr>
          <p:nvPr>
            <p:ph type="body" sz="quarter" idx="3"/>
          </p:nvPr>
        </p:nvSpPr>
        <p:spPr>
          <a:xfrm>
            <a:off x="6172200" y="1681163"/>
            <a:ext cx="4956048"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t>Click to edit Master text styles</a:t>
            </a:r>
          </a:p>
        </p:txBody>
      </p:sp>
      <p:sp>
        <p:nvSpPr>
          <p:cNvPr id="6" name="Content Placeholder 5"/>
          <p:cNvSpPr>
            <a:spLocks noGrp="1"/>
          </p:cNvSpPr>
          <p:nvPr>
            <p:ph sz="quarter" idx="4"/>
          </p:nvPr>
        </p:nvSpPr>
        <p:spPr>
          <a:xfrm>
            <a:off x="6172200" y="2505075"/>
            <a:ext cx="4956048" cy="3476625"/>
          </a:xfr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7" name="Date Placeholder 3"/>
          <p:cNvSpPr>
            <a:spLocks noGrp="1"/>
          </p:cNvSpPr>
          <p:nvPr>
            <p:ph type="dt" sz="half" idx="10"/>
          </p:nvPr>
        </p:nvSpPr>
        <p:spPr/>
        <p:txBody>
          <a:bodyPr/>
          <a:lstStyle>
            <a:lvl1pPr>
              <a:defRPr/>
            </a:lvl1pPr>
          </a:lstStyle>
          <a:p>
            <a:pPr>
              <a:defRPr/>
            </a:pPr>
            <a:fld id="{2494F63C-9AA3-400E-B2C1-A7B4F6D99CF0}" type="datetimeFigureOut">
              <a:rPr lang="en-US"/>
            </a:fld>
            <a:endParaRPr lang="en-US"/>
          </a:p>
        </p:txBody>
      </p:sp>
      <p:sp>
        <p:nvSpPr>
          <p:cNvPr id="8" name="Footer Placeholder 4"/>
          <p:cNvSpPr>
            <a:spLocks noGrp="1"/>
          </p:cNvSpPr>
          <p:nvPr>
            <p:ph type="ftr" sz="quarter" idx="11"/>
          </p:nvPr>
        </p:nvSpPr>
        <p:spPr/>
        <p:txBody>
          <a:bodyPr/>
          <a:lstStyle>
            <a:lvl1pPr>
              <a:defRPr/>
            </a:lvl1pPr>
          </a:lstStyle>
          <a:p>
            <a:pPr>
              <a:defRPr/>
            </a:pPr>
          </a:p>
        </p:txBody>
      </p:sp>
      <p:sp>
        <p:nvSpPr>
          <p:cNvPr id="9" name="Slide Number Placeholder 5"/>
          <p:cNvSpPr>
            <a:spLocks noGrp="1"/>
          </p:cNvSpPr>
          <p:nvPr>
            <p:ph type="sldNum" sz="quarter" idx="12"/>
          </p:nvPr>
        </p:nvSpPr>
        <p:spPr/>
        <p:txBody>
          <a:bodyPr/>
          <a:lstStyle>
            <a:lvl1pPr>
              <a:defRPr/>
            </a:lvl1pPr>
          </a:lstStyle>
          <a:p>
            <a:pPr>
              <a:defRPr/>
            </a:pPr>
            <a:fld id="{E6F22CD6-3017-4AE4-ACCD-0A4307647817}" type="slidenum">
              <a:rPr/>
            </a:fld>
            <a:endParaRPr/>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Date Placeholder 3"/>
          <p:cNvSpPr>
            <a:spLocks noGrp="1"/>
          </p:cNvSpPr>
          <p:nvPr>
            <p:ph type="dt" sz="half" idx="10"/>
          </p:nvPr>
        </p:nvSpPr>
        <p:spPr/>
        <p:txBody>
          <a:bodyPr/>
          <a:lstStyle>
            <a:lvl1pPr>
              <a:defRPr/>
            </a:lvl1pPr>
          </a:lstStyle>
          <a:p>
            <a:pPr>
              <a:defRPr/>
            </a:pPr>
            <a:fld id="{C9046993-0F17-4BAB-B935-2A441F49EEFD}" type="datetimeFigureOut">
              <a:rPr lang="en-US"/>
            </a:fld>
            <a:endParaRPr lang="en-US"/>
          </a:p>
        </p:txBody>
      </p:sp>
      <p:sp>
        <p:nvSpPr>
          <p:cNvPr id="4" name="Footer Placeholder 4"/>
          <p:cNvSpPr>
            <a:spLocks noGrp="1"/>
          </p:cNvSpPr>
          <p:nvPr>
            <p:ph type="ftr" sz="quarter" idx="11"/>
          </p:nvPr>
        </p:nvSpPr>
        <p:spPr/>
        <p:txBody>
          <a:bodyPr/>
          <a:lstStyle>
            <a:lvl1pPr>
              <a:defRPr/>
            </a:lvl1pPr>
          </a:lstStyle>
          <a:p>
            <a:pPr>
              <a:defRPr/>
            </a:pPr>
          </a:p>
        </p:txBody>
      </p:sp>
      <p:sp>
        <p:nvSpPr>
          <p:cNvPr id="5" name="Slide Number Placeholder 5"/>
          <p:cNvSpPr>
            <a:spLocks noGrp="1"/>
          </p:cNvSpPr>
          <p:nvPr>
            <p:ph type="sldNum" sz="quarter" idx="12"/>
          </p:nvPr>
        </p:nvSpPr>
        <p:spPr/>
        <p:txBody>
          <a:bodyPr/>
          <a:lstStyle>
            <a:lvl1pPr>
              <a:defRPr/>
            </a:lvl1pPr>
          </a:lstStyle>
          <a:p>
            <a:pPr>
              <a:defRPr/>
            </a:pPr>
            <a:fld id="{FCA438F5-348F-4D92-8EAE-A9528FF766D0}" type="slidenum">
              <a:rPr/>
            </a:fld>
            <a:endParaRPr/>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630009A-70A6-4C16-A6E1-C33ADC1D65F4}" type="datetimeFigureOut">
              <a:rPr lang="en-US"/>
            </a:fld>
            <a:endParaRPr lang="en-US"/>
          </a:p>
        </p:txBody>
      </p:sp>
      <p:sp>
        <p:nvSpPr>
          <p:cNvPr id="3" name="Footer Placeholder 4"/>
          <p:cNvSpPr>
            <a:spLocks noGrp="1"/>
          </p:cNvSpPr>
          <p:nvPr>
            <p:ph type="ftr" sz="quarter" idx="11"/>
          </p:nvPr>
        </p:nvSpPr>
        <p:spPr/>
        <p:txBody>
          <a:bodyPr/>
          <a:lstStyle>
            <a:lvl1pPr>
              <a:defRPr/>
            </a:lvl1pPr>
          </a:lstStyle>
          <a:p>
            <a:pPr>
              <a:defRPr/>
            </a:pPr>
          </a:p>
        </p:txBody>
      </p:sp>
      <p:sp>
        <p:nvSpPr>
          <p:cNvPr id="4" name="Slide Number Placeholder 5"/>
          <p:cNvSpPr>
            <a:spLocks noGrp="1"/>
          </p:cNvSpPr>
          <p:nvPr>
            <p:ph type="sldNum" sz="quarter" idx="12"/>
          </p:nvPr>
        </p:nvSpPr>
        <p:spPr/>
        <p:txBody>
          <a:bodyPr/>
          <a:lstStyle>
            <a:lvl1pPr>
              <a:defRPr/>
            </a:lvl1pPr>
          </a:lstStyle>
          <a:p>
            <a:pPr>
              <a:defRPr/>
            </a:pPr>
            <a:fld id="{45D29091-E882-40A6-A60A-DD664E872624}" type="slidenum">
              <a:rPr/>
            </a:fld>
            <a:endParaRPr/>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Pictures with Captions">
    <p:spTree>
      <p:nvGrpSpPr>
        <p:cNvPr id="1" name=""/>
        <p:cNvGrpSpPr/>
        <p:nvPr/>
      </p:nvGrpSpPr>
      <p:grpSpPr>
        <a:xfrm>
          <a:off x="0" y="0"/>
          <a:ext cx="0" cy="0"/>
          <a:chOff x="0" y="0"/>
          <a:chExt cx="0" cy="0"/>
        </a:xfrm>
      </p:grpSpPr>
      <p:grpSp>
        <p:nvGrpSpPr>
          <p:cNvPr id="6" name="Group 8"/>
          <p:cNvGrpSpPr/>
          <p:nvPr/>
        </p:nvGrpSpPr>
        <p:grpSpPr>
          <a:xfrm>
            <a:off x="574431" y="724619"/>
            <a:ext cx="5318979" cy="3795623"/>
            <a:chOff x="895350" y="3313113"/>
            <a:chExt cx="3613151" cy="2790825"/>
          </a:xfrm>
          <a:solidFill>
            <a:schemeClr val="tx1">
              <a:lumMod val="50000"/>
            </a:schemeClr>
          </a:solidFill>
        </p:grpSpPr>
        <p:sp>
          <p:nvSpPr>
            <p:cNvPr id="7"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8"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9"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0"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1"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2"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3"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4"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5"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6"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7"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18"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grpSp>
        <p:nvGrpSpPr>
          <p:cNvPr id="19" name="Group 21"/>
          <p:cNvGrpSpPr/>
          <p:nvPr/>
        </p:nvGrpSpPr>
        <p:grpSpPr>
          <a:xfrm>
            <a:off x="6285120" y="724619"/>
            <a:ext cx="5318979" cy="3795623"/>
            <a:chOff x="895350" y="3313113"/>
            <a:chExt cx="3613151" cy="2790825"/>
          </a:xfrm>
          <a:solidFill>
            <a:schemeClr val="tx1">
              <a:lumMod val="50000"/>
            </a:schemeClr>
          </a:solidFill>
        </p:grpSpPr>
        <p:sp>
          <p:nvSpPr>
            <p:cNvPr id="20" name="Freeform 41"/>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1" name="Freeform 42"/>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2" name="Freeform 43"/>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3" name="Freeform 44"/>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4" name="Freeform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5" name="Freeform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6" name="Freeform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7" name="Freeform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8" name="Freeform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29" name="Freeform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0" name="Freeform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a:lstStyle/>
            <a:p>
              <a:pPr fontAlgn="auto">
                <a:spcBef>
                  <a:spcPts val="0"/>
                </a:spcBef>
                <a:spcAft>
                  <a:spcPts val="0"/>
                </a:spcAft>
                <a:defRPr/>
              </a:pPr>
              <a:endParaRPr>
                <a:latin typeface="+mn-lt"/>
                <a:ea typeface="+mn-ea"/>
              </a:endParaRPr>
            </a:p>
          </p:txBody>
        </p:sp>
        <p:sp>
          <p:nvSpPr>
            <p:cNvPr id="31" name="Freeform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a:lstStyle/>
            <a:p>
              <a:pPr fontAlgn="auto">
                <a:spcBef>
                  <a:spcPts val="0"/>
                </a:spcBef>
                <a:spcAft>
                  <a:spcPts val="0"/>
                </a:spcAft>
                <a:defRPr/>
              </a:pPr>
              <a:endParaRPr>
                <a:latin typeface="+mn-lt"/>
                <a:ea typeface="+mn-ea"/>
              </a:endParaRPr>
            </a:p>
          </p:txBody>
        </p:sp>
      </p:grpSp>
      <p:sp>
        <p:nvSpPr>
          <p:cNvPr id="36" name="Picture Placeholder 33"/>
          <p:cNvSpPr>
            <a:spLocks noGrp="1" noChangeAspect="1"/>
          </p:cNvSpPr>
          <p:nvPr>
            <p:ph type="pic" sz="quarter" idx="17"/>
          </p:nvPr>
        </p:nvSpPr>
        <p:spPr>
          <a:xfrm>
            <a:off x="833620"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7" name="Picture Placeholder 33"/>
          <p:cNvSpPr>
            <a:spLocks noGrp="1" noChangeAspect="1"/>
          </p:cNvSpPr>
          <p:nvPr>
            <p:ph type="pic" sz="quarter" idx="18"/>
          </p:nvPr>
        </p:nvSpPr>
        <p:spPr>
          <a:xfrm>
            <a:off x="6544309" y="1020195"/>
            <a:ext cx="4800601" cy="3200400"/>
          </a:xfrm>
          <a:solidFill>
            <a:schemeClr val="bg2"/>
          </a:solidFill>
          <a:ln w="38100">
            <a:solidFill>
              <a:schemeClr val="bg1"/>
            </a:solidFill>
          </a:ln>
        </p:spPr>
        <p:txBody>
          <a:bodyPr rtlCol="0">
            <a:normAutofit/>
          </a:bodyPr>
          <a:lstStyle>
            <a:lvl1pPr marL="0" indent="0" algn="ctr">
              <a:buNone/>
              <a:defRPr/>
            </a:lvl1pPr>
          </a:lstStyle>
          <a:p>
            <a:pPr lvl="0"/>
            <a:endParaRPr noProof="0"/>
          </a:p>
        </p:txBody>
      </p:sp>
      <p:sp>
        <p:nvSpPr>
          <p:cNvPr id="39" name="Text Placeholder 3"/>
          <p:cNvSpPr>
            <a:spLocks noGrp="1"/>
          </p:cNvSpPr>
          <p:nvPr>
            <p:ph type="body" sz="half" idx="2"/>
          </p:nvPr>
        </p:nvSpPr>
        <p:spPr>
          <a:xfrm>
            <a:off x="1052423"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40" name="Text Placeholder 3"/>
          <p:cNvSpPr>
            <a:spLocks noGrp="1"/>
          </p:cNvSpPr>
          <p:nvPr>
            <p:ph type="body" sz="half" idx="19"/>
          </p:nvPr>
        </p:nvSpPr>
        <p:spPr>
          <a:xfrm>
            <a:off x="6742908" y="4648200"/>
            <a:ext cx="4368980" cy="1295400"/>
          </a:xfrm>
        </p:spPr>
        <p:txBody>
          <a:bodyPr>
            <a:normAutofit/>
          </a:bodyPr>
          <a:lstStyle>
            <a:lvl1pPr marL="0" indent="0">
              <a:spcBef>
                <a:spcPts val="16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32" name="Date Placeholder 5"/>
          <p:cNvSpPr>
            <a:spLocks noGrp="1"/>
          </p:cNvSpPr>
          <p:nvPr>
            <p:ph type="dt" sz="half" idx="20"/>
          </p:nvPr>
        </p:nvSpPr>
        <p:spPr/>
        <p:txBody>
          <a:bodyPr/>
          <a:lstStyle>
            <a:lvl1pPr>
              <a:defRPr/>
            </a:lvl1pPr>
          </a:lstStyle>
          <a:p>
            <a:pPr>
              <a:defRPr/>
            </a:pPr>
            <a:fld id="{6CC9DDEF-DD23-4C1D-8BA6-54C666CA3739}" type="datetimeFigureOut">
              <a:rPr lang="en-US"/>
            </a:fld>
            <a:endParaRPr lang="en-US"/>
          </a:p>
        </p:txBody>
      </p:sp>
      <p:sp>
        <p:nvSpPr>
          <p:cNvPr id="33" name="Footer Placeholder 6"/>
          <p:cNvSpPr>
            <a:spLocks noGrp="1"/>
          </p:cNvSpPr>
          <p:nvPr>
            <p:ph type="ftr" sz="quarter" idx="21"/>
          </p:nvPr>
        </p:nvSpPr>
        <p:spPr/>
        <p:txBody>
          <a:bodyPr/>
          <a:lstStyle>
            <a:lvl1pPr>
              <a:defRPr/>
            </a:lvl1pPr>
          </a:lstStyle>
          <a:p>
            <a:pPr>
              <a:defRPr/>
            </a:pPr>
          </a:p>
        </p:txBody>
      </p:sp>
      <p:sp>
        <p:nvSpPr>
          <p:cNvPr id="34" name="Slide Number Placeholder 7"/>
          <p:cNvSpPr>
            <a:spLocks noGrp="1"/>
          </p:cNvSpPr>
          <p:nvPr>
            <p:ph type="sldNum" sz="quarter" idx="22"/>
          </p:nvPr>
        </p:nvSpPr>
        <p:spPr/>
        <p:txBody>
          <a:bodyPr/>
          <a:lstStyle>
            <a:lvl1pPr>
              <a:defRPr/>
            </a:lvl1pPr>
          </a:lstStyle>
          <a:p>
            <a:pPr>
              <a:defRPr/>
            </a:pPr>
            <a:fld id="{A710F70C-954E-4A1C-93F5-03064873B1B9}" type="slidenum">
              <a:rPr/>
            </a:fld>
            <a:endParaRPr/>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11732" y="1330347"/>
            <a:ext cx="3840480" cy="2103120"/>
          </a:xfrm>
        </p:spPr>
        <p:txBody>
          <a:bodyPr>
            <a:normAutofit/>
          </a:bodyPr>
          <a:lstStyle>
            <a:lvl1pPr>
              <a:defRPr sz="3600"/>
            </a:lvl1pPr>
          </a:lstStyle>
          <a:p>
            <a:r>
              <a:t>Click to edit Master title style</a:t>
            </a:r>
          </a:p>
        </p:txBody>
      </p:sp>
      <p:sp>
        <p:nvSpPr>
          <p:cNvPr id="3" name="Content Placeholder 2"/>
          <p:cNvSpPr>
            <a:spLocks noGrp="1"/>
          </p:cNvSpPr>
          <p:nvPr>
            <p:ph idx="1"/>
          </p:nvPr>
        </p:nvSpPr>
        <p:spPr>
          <a:xfrm>
            <a:off x="836613" y="914400"/>
            <a:ext cx="6172201" cy="502920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t>Click to edit Master text styles</a:t>
            </a:r>
          </a:p>
          <a:p>
            <a:pPr lvl="1"/>
            <a:r>
              <a:t>Second level</a:t>
            </a:r>
          </a:p>
          <a:p>
            <a:pPr lvl="2"/>
            <a:r>
              <a:t>Third level</a:t>
            </a:r>
          </a:p>
          <a:p>
            <a:pPr lvl="3"/>
            <a:r>
              <a:t>Fourth level</a:t>
            </a:r>
          </a:p>
          <a:p>
            <a:pPr lvl="4"/>
            <a:r>
              <a:t>Fifth level</a:t>
            </a:r>
          </a:p>
        </p:txBody>
      </p:sp>
      <p:sp>
        <p:nvSpPr>
          <p:cNvPr id="4" name="Text Placeholder 3"/>
          <p:cNvSpPr>
            <a:spLocks noGrp="1"/>
          </p:cNvSpPr>
          <p:nvPr>
            <p:ph type="body" sz="half" idx="2"/>
          </p:nvPr>
        </p:nvSpPr>
        <p:spPr>
          <a:xfrm>
            <a:off x="7511732" y="3555523"/>
            <a:ext cx="3840480" cy="238807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5" name="Date Placeholder 3"/>
          <p:cNvSpPr>
            <a:spLocks noGrp="1"/>
          </p:cNvSpPr>
          <p:nvPr>
            <p:ph type="dt" sz="half" idx="10"/>
          </p:nvPr>
        </p:nvSpPr>
        <p:spPr/>
        <p:txBody>
          <a:bodyPr/>
          <a:lstStyle>
            <a:lvl1pPr>
              <a:defRPr/>
            </a:lvl1pPr>
          </a:lstStyle>
          <a:p>
            <a:pPr>
              <a:defRPr/>
            </a:pPr>
            <a:fld id="{654A540E-5FA1-4826-9EA7-5A64920FFFB4}" type="datetimeFigureOut">
              <a:rPr lang="en-US"/>
            </a:fld>
            <a:endParaRPr lang="en-US"/>
          </a:p>
        </p:txBody>
      </p:sp>
      <p:sp>
        <p:nvSpPr>
          <p:cNvPr id="6" name="Footer Placeholder 4"/>
          <p:cNvSpPr>
            <a:spLocks noGrp="1"/>
          </p:cNvSpPr>
          <p:nvPr>
            <p:ph type="ftr" sz="quarter" idx="11"/>
          </p:nvPr>
        </p:nvSpPr>
        <p:spPr/>
        <p:txBody>
          <a:bodyPr/>
          <a:lstStyle>
            <a:lvl1pPr>
              <a:defRPr/>
            </a:lvl1pPr>
          </a:lstStyle>
          <a:p>
            <a:pPr>
              <a:defRPr/>
            </a:pPr>
          </a:p>
        </p:txBody>
      </p:sp>
      <p:sp>
        <p:nvSpPr>
          <p:cNvPr id="7" name="Slide Number Placeholder 5"/>
          <p:cNvSpPr>
            <a:spLocks noGrp="1"/>
          </p:cNvSpPr>
          <p:nvPr>
            <p:ph type="sldNum" sz="quarter" idx="12"/>
          </p:nvPr>
        </p:nvSpPr>
        <p:spPr/>
        <p:txBody>
          <a:bodyPr/>
          <a:lstStyle>
            <a:lvl1pPr>
              <a:defRPr/>
            </a:lvl1pPr>
          </a:lstStyle>
          <a:p>
            <a:pPr>
              <a:defRPr/>
            </a:pPr>
            <a:fld id="{CADEEC52-9562-47FE-910A-C8225E6A15AB}" type="slidenum">
              <a:rPr/>
            </a:fld>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7"/>
          <p:cNvGrpSpPr/>
          <p:nvPr/>
        </p:nvGrpSpPr>
        <p:grpSpPr bwMode="auto">
          <a:xfrm>
            <a:off x="595313" y="781050"/>
            <a:ext cx="6434137" cy="5054600"/>
            <a:chOff x="5162444" y="781398"/>
            <a:chExt cx="6433398" cy="5053665"/>
          </a:xfrm>
        </p:grpSpPr>
        <p:sp>
          <p:nvSpPr>
            <p:cNvPr id="6" name="Freeform 42"/>
            <p:cNvSpPr/>
            <p:nvPr/>
          </p:nvSpPr>
          <p:spPr bwMode="auto">
            <a:xfrm rot="16200000" flipV="1">
              <a:off x="3342718" y="3275693"/>
              <a:ext cx="3828342" cy="17460"/>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7" name="Freeform 43"/>
            <p:cNvSpPr/>
            <p:nvPr/>
          </p:nvSpPr>
          <p:spPr bwMode="auto">
            <a:xfrm rot="16200000" flipV="1">
              <a:off x="9565004" y="3299501"/>
              <a:ext cx="3837865" cy="17461"/>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nvGrpSpPr>
            <p:cNvPr id="8" name="Group 10"/>
            <p:cNvGrpSpPr/>
            <p:nvPr/>
          </p:nvGrpSpPr>
          <p:grpSpPr bwMode="auto">
            <a:xfrm>
              <a:off x="5814829" y="859172"/>
              <a:ext cx="5128624" cy="4880659"/>
              <a:chOff x="7856935" y="859172"/>
              <a:chExt cx="3086477" cy="4880659"/>
            </a:xfrm>
          </p:grpSpPr>
          <p:sp>
            <p:nvSpPr>
              <p:cNvPr id="17" name="Freeform 41"/>
              <p:cNvSpPr/>
              <p:nvPr/>
            </p:nvSpPr>
            <p:spPr bwMode="auto">
              <a:xfrm rot="16200000" flipV="1">
                <a:off x="9392238" y="4188656"/>
                <a:ext cx="15872" cy="3086477"/>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8" name="Freeform 44"/>
              <p:cNvSpPr/>
              <p:nvPr/>
            </p:nvSpPr>
            <p:spPr bwMode="auto">
              <a:xfrm rot="16200000" flipV="1">
                <a:off x="9367556" y="-651448"/>
                <a:ext cx="12698" cy="3033937"/>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9" name="Freeform 45"/>
            <p:cNvSpPr>
              <a:spLocks noEditPoints="1"/>
            </p:cNvSpPr>
            <p:nvPr/>
          </p:nvSpPr>
          <p:spPr bwMode="auto">
            <a:xfrm rot="16200000" flipV="1">
              <a:off x="5185477" y="5323170"/>
              <a:ext cx="477750" cy="523815"/>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0" name="Freeform 46"/>
            <p:cNvSpPr>
              <a:spLocks noEditPoints="1"/>
            </p:cNvSpPr>
            <p:nvPr/>
          </p:nvSpPr>
          <p:spPr bwMode="auto">
            <a:xfrm rot="16200000" flipV="1">
              <a:off x="5197382" y="5323965"/>
              <a:ext cx="477749" cy="512704"/>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1" name="Freeform 47"/>
            <p:cNvSpPr>
              <a:spLocks noEditPoints="1"/>
            </p:cNvSpPr>
            <p:nvPr/>
          </p:nvSpPr>
          <p:spPr bwMode="auto">
            <a:xfrm rot="16200000" flipV="1">
              <a:off x="11077601" y="5321583"/>
              <a:ext cx="507906" cy="51905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2" name="Freeform 48"/>
            <p:cNvSpPr>
              <a:spLocks noEditPoints="1"/>
            </p:cNvSpPr>
            <p:nvPr/>
          </p:nvSpPr>
          <p:spPr bwMode="auto">
            <a:xfrm rot="16200000" flipV="1">
              <a:off x="11092679" y="5320789"/>
              <a:ext cx="471401" cy="534926"/>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3" name="Freeform 49"/>
            <p:cNvSpPr>
              <a:spLocks noEditPoints="1"/>
            </p:cNvSpPr>
            <p:nvPr/>
          </p:nvSpPr>
          <p:spPr bwMode="auto">
            <a:xfrm rot="16200000" flipV="1">
              <a:off x="11051408" y="771858"/>
              <a:ext cx="468226" cy="519052"/>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4" name="Freeform 50"/>
            <p:cNvSpPr>
              <a:spLocks noEditPoints="1"/>
            </p:cNvSpPr>
            <p:nvPr/>
          </p:nvSpPr>
          <p:spPr bwMode="auto">
            <a:xfrm rot="16200000" flipV="1">
              <a:off x="11044265" y="786937"/>
              <a:ext cx="468226" cy="488894"/>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5" name="Freeform 51"/>
            <p:cNvSpPr>
              <a:spLocks noEditPoints="1"/>
            </p:cNvSpPr>
            <p:nvPr/>
          </p:nvSpPr>
          <p:spPr bwMode="auto">
            <a:xfrm rot="16200000" flipV="1">
              <a:off x="5232300" y="721066"/>
              <a:ext cx="423785" cy="544449"/>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sp>
          <p:nvSpPr>
            <p:cNvPr id="16" name="Freeform 52"/>
            <p:cNvSpPr>
              <a:spLocks noEditPoints="1"/>
            </p:cNvSpPr>
            <p:nvPr/>
          </p:nvSpPr>
          <p:spPr bwMode="auto">
            <a:xfrm rot="16200000" flipV="1">
              <a:off x="5241825" y="749637"/>
              <a:ext cx="428546" cy="492068"/>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a:lstStyle/>
            <a:p>
              <a:pPr fontAlgn="auto">
                <a:spcBef>
                  <a:spcPts val="0"/>
                </a:spcBef>
                <a:spcAft>
                  <a:spcPts val="0"/>
                </a:spcAft>
                <a:defRPr/>
              </a:pPr>
              <a:endParaRPr>
                <a:latin typeface="+mn-lt"/>
                <a:ea typeface="+mn-ea"/>
              </a:endParaRPr>
            </a:p>
          </p:txBody>
        </p:sp>
      </p:grpSp>
      <p:sp>
        <p:nvSpPr>
          <p:cNvPr id="2" name="Title 1"/>
          <p:cNvSpPr>
            <a:spLocks noGrp="1"/>
          </p:cNvSpPr>
          <p:nvPr>
            <p:ph type="title"/>
          </p:nvPr>
        </p:nvSpPr>
        <p:spPr>
          <a:xfrm>
            <a:off x="7492891" y="1330347"/>
            <a:ext cx="3840480" cy="2103120"/>
          </a:xfrm>
        </p:spPr>
        <p:txBody>
          <a:bodyPr>
            <a:normAutofit/>
          </a:bodyPr>
          <a:lstStyle>
            <a:lvl1pPr>
              <a:defRPr sz="3600"/>
            </a:lvl1pPr>
          </a:lstStyle>
          <a:p>
            <a:r>
              <a:t>Click to edit Master title style</a:t>
            </a:r>
          </a:p>
        </p:txBody>
      </p:sp>
      <p:sp>
        <p:nvSpPr>
          <p:cNvPr id="3" name="Picture Placeholder 2"/>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noProof="0"/>
          </a:p>
        </p:txBody>
      </p:sp>
      <p:sp>
        <p:nvSpPr>
          <p:cNvPr id="4" name="Text Placeholder 3"/>
          <p:cNvSpPr>
            <a:spLocks noGrp="1"/>
          </p:cNvSpPr>
          <p:nvPr>
            <p:ph type="body" sz="half" idx="2"/>
          </p:nvPr>
        </p:nvSpPr>
        <p:spPr>
          <a:xfrm>
            <a:off x="7492891" y="3555521"/>
            <a:ext cx="3840480" cy="2168517"/>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t>Click to edit Master text styles</a:t>
            </a:r>
          </a:p>
        </p:txBody>
      </p:sp>
      <p:sp>
        <p:nvSpPr>
          <p:cNvPr id="19" name="Date Placeholder 4"/>
          <p:cNvSpPr>
            <a:spLocks noGrp="1"/>
          </p:cNvSpPr>
          <p:nvPr>
            <p:ph type="dt" sz="half" idx="10"/>
          </p:nvPr>
        </p:nvSpPr>
        <p:spPr/>
        <p:txBody>
          <a:bodyPr/>
          <a:lstStyle>
            <a:lvl1pPr>
              <a:defRPr/>
            </a:lvl1pPr>
          </a:lstStyle>
          <a:p>
            <a:pPr>
              <a:defRPr/>
            </a:pPr>
            <a:fld id="{8BD5D984-6578-4E00-BF0E-99730700C704}" type="datetimeFigureOut">
              <a:rPr lang="en-US"/>
            </a:fld>
            <a:endParaRPr lang="en-US"/>
          </a:p>
        </p:txBody>
      </p:sp>
      <p:sp>
        <p:nvSpPr>
          <p:cNvPr id="20" name="Footer Placeholder 5"/>
          <p:cNvSpPr>
            <a:spLocks noGrp="1"/>
          </p:cNvSpPr>
          <p:nvPr>
            <p:ph type="ftr" sz="quarter" idx="11"/>
          </p:nvPr>
        </p:nvSpPr>
        <p:spPr/>
        <p:txBody>
          <a:bodyPr/>
          <a:lstStyle>
            <a:lvl1pPr>
              <a:defRPr/>
            </a:lvl1pPr>
          </a:lstStyle>
          <a:p>
            <a:pPr>
              <a:defRPr/>
            </a:pPr>
          </a:p>
        </p:txBody>
      </p:sp>
      <p:sp>
        <p:nvSpPr>
          <p:cNvPr id="21" name="Slide Number Placeholder 6"/>
          <p:cNvSpPr>
            <a:spLocks noGrp="1"/>
          </p:cNvSpPr>
          <p:nvPr>
            <p:ph type="sldNum" sz="quarter" idx="12"/>
          </p:nvPr>
        </p:nvSpPr>
        <p:spPr/>
        <p:txBody>
          <a:bodyPr/>
          <a:lstStyle>
            <a:lvl1pPr>
              <a:defRPr/>
            </a:lvl1pPr>
          </a:lstStyle>
          <a:p>
            <a:pPr>
              <a:defRPr/>
            </a:pPr>
            <a:fld id="{5608703F-D42A-4D50-90FB-924DB4F40A68}" type="slidenum">
              <a:rPr/>
            </a:fld>
            <a:endParaRPr/>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Vertical Text Placeholder 2"/>
          <p:cNvSpPr>
            <a:spLocks noGrp="1"/>
          </p:cNvSpPr>
          <p:nvPr>
            <p:ph type="body" orient="vert" idx="1"/>
          </p:nvPr>
        </p:nvSpPr>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25BE3B49-CF59-4BB6-873F-EA194AB950D2}"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3FD99E8F-7D82-498A-886C-4AEA967F85FA}" type="slidenum">
              <a:rPr/>
            </a:fld>
            <a:endParaRPr/>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24268" y="304800"/>
            <a:ext cx="1729531" cy="5676900"/>
          </a:xfrm>
        </p:spPr>
        <p:txBody>
          <a:bodyPr vert="eaVert"/>
          <a:lstStyle/>
          <a:p>
            <a:r>
              <a:t>Click to edit Master title style</a:t>
            </a:r>
          </a:p>
        </p:txBody>
      </p:sp>
      <p:sp>
        <p:nvSpPr>
          <p:cNvPr id="3" name="Vertical Text Placeholder 2"/>
          <p:cNvSpPr>
            <a:spLocks noGrp="1"/>
          </p:cNvSpPr>
          <p:nvPr>
            <p:ph type="body" orient="vert" idx="1"/>
          </p:nvPr>
        </p:nvSpPr>
        <p:spPr>
          <a:xfrm>
            <a:off x="838199" y="304800"/>
            <a:ext cx="8633671" cy="5676900"/>
          </a:xfrm>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lvl1pPr>
              <a:defRPr/>
            </a:lvl1pPr>
          </a:lstStyle>
          <a:p>
            <a:pPr>
              <a:defRPr/>
            </a:pPr>
            <a:fld id="{CD2BC525-E447-4702-8E40-00361EA159D4}" type="datetimeFigureOut">
              <a:rPr lang="en-US"/>
            </a:fld>
            <a:endParaRPr lang="en-US"/>
          </a:p>
        </p:txBody>
      </p:sp>
      <p:sp>
        <p:nvSpPr>
          <p:cNvPr id="5" name="Footer Placeholder 4"/>
          <p:cNvSpPr>
            <a:spLocks noGrp="1"/>
          </p:cNvSpPr>
          <p:nvPr>
            <p:ph type="ftr" sz="quarter" idx="11"/>
          </p:nvPr>
        </p:nvSpPr>
        <p:spPr/>
        <p:txBody>
          <a:bodyPr/>
          <a:lstStyle>
            <a:lvl1pPr>
              <a:defRPr/>
            </a:lvl1pPr>
          </a:lstStyle>
          <a:p>
            <a:pPr>
              <a:defRPr/>
            </a:pPr>
          </a:p>
        </p:txBody>
      </p:sp>
      <p:sp>
        <p:nvSpPr>
          <p:cNvPr id="6" name="Slide Number Placeholder 5"/>
          <p:cNvSpPr>
            <a:spLocks noGrp="1"/>
          </p:cNvSpPr>
          <p:nvPr>
            <p:ph type="sldNum" sz="quarter" idx="12"/>
          </p:nvPr>
        </p:nvSpPr>
        <p:spPr/>
        <p:txBody>
          <a:bodyPr/>
          <a:lstStyle>
            <a:lvl1pPr>
              <a:defRPr/>
            </a:lvl1pPr>
          </a:lstStyle>
          <a:p>
            <a:pPr>
              <a:defRPr/>
            </a:pPr>
            <a:fld id="{1C15FA36-2796-4584-90DE-91984E48919D}" type="slidenum">
              <a:rPr/>
            </a:fld>
            <a:endParaRPr/>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5" name="圆角矩形 14"/>
          <p:cNvSpPr/>
          <p:nvPr userDrawn="1"/>
        </p:nvSpPr>
        <p:spPr>
          <a:xfrm flipV="1">
            <a:off x="1264920" y="6280150"/>
            <a:ext cx="9588500" cy="76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p>
            <a:pPr algn="ctr"/>
            <a:endParaRPr lang="zh-CN" altLang="en-US"/>
          </a:p>
        </p:txBody>
      </p:sp>
      <p:sp>
        <p:nvSpPr>
          <p:cNvPr id="2" name="标题 1"/>
          <p:cNvSpPr>
            <a:spLocks noGrp="1"/>
          </p:cNvSpPr>
          <p:nvPr>
            <p:ph type="ctrTitle" hasCustomPrompt="1"/>
          </p:nvPr>
        </p:nvSpPr>
        <p:spPr>
          <a:xfrm>
            <a:off x="2802890" y="734695"/>
            <a:ext cx="7702550" cy="325120"/>
          </a:xfrm>
        </p:spPr>
        <p:txBody>
          <a:bodyPr anchor="b">
            <a:noAutofit/>
          </a:bodyPr>
          <a:lstStyle>
            <a:lvl1pPr algn="ctr">
              <a:defRPr sz="4000" b="0"/>
            </a:lvl1pPr>
          </a:lstStyle>
          <a:p>
            <a:r>
              <a:rPr lang="zh-CN" altLang="en-US" dirty="0"/>
              <a:t>第七章 幼儿园课程</a:t>
            </a:r>
            <a:endParaRPr lang="zh-CN" altLang="en-US" dirty="0"/>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8830310" y="6382385"/>
            <a:ext cx="2743200" cy="365125"/>
          </a:xfrm>
        </p:spPr>
        <p:txBody>
          <a:bodyPr/>
          <a:lstStyle/>
          <a:p>
            <a:endParaRPr lang="zh-CN" altLang="en-US"/>
          </a:p>
        </p:txBody>
      </p:sp>
      <p:sp>
        <p:nvSpPr>
          <p:cNvPr id="10" name="圆角矩形 9"/>
          <p:cNvSpPr/>
          <p:nvPr userDrawn="1"/>
        </p:nvSpPr>
        <p:spPr>
          <a:xfrm>
            <a:off x="1497965" y="1059815"/>
            <a:ext cx="7332345" cy="762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
        <p:nvSpPr>
          <p:cNvPr id="11" name="文本框 10"/>
          <p:cNvSpPr txBox="1"/>
          <p:nvPr userDrawn="1"/>
        </p:nvSpPr>
        <p:spPr>
          <a:xfrm>
            <a:off x="1469390" y="749935"/>
            <a:ext cx="1198880" cy="337185"/>
          </a:xfrm>
          <a:prstGeom prst="rect">
            <a:avLst/>
          </a:prstGeom>
          <a:noFill/>
        </p:spPr>
        <p:txBody>
          <a:bodyPr wrap="none" rtlCol="0">
            <a:spAutoFit/>
          </a:bodyPr>
          <a:p>
            <a:r>
              <a:rPr lang="zh-CN" altLang="zh-CN" sz="1600">
                <a:latin typeface="黑体" panose="02010609060101010101" pitchFamily="49" charset="-122"/>
                <a:ea typeface="黑体" panose="02010609060101010101" pitchFamily="49" charset="-122"/>
                <a:cs typeface="微软雅黑" panose="020B0503020204020204" pitchFamily="34" charset="-122"/>
              </a:rPr>
              <a:t>学前教育学</a:t>
            </a:r>
            <a:endParaRPr lang="zh-CN" altLang="zh-CN" sz="1600">
              <a:latin typeface="黑体" panose="02010609060101010101" pitchFamily="49" charset="-122"/>
              <a:ea typeface="黑体" panose="02010609060101010101" pitchFamily="49" charset="-122"/>
              <a:cs typeface="微软雅黑" panose="020B0503020204020204" pitchFamily="34" charset="-122"/>
            </a:endParaRPr>
          </a:p>
        </p:txBody>
      </p:sp>
      <p:sp>
        <p:nvSpPr>
          <p:cNvPr id="12" name="文本框 11"/>
          <p:cNvSpPr txBox="1"/>
          <p:nvPr userDrawn="1"/>
        </p:nvSpPr>
        <p:spPr>
          <a:xfrm>
            <a:off x="8696325" y="6353175"/>
            <a:ext cx="1325880" cy="368300"/>
          </a:xfrm>
          <a:prstGeom prst="rect">
            <a:avLst/>
          </a:prstGeom>
          <a:noFill/>
        </p:spPr>
        <p:txBody>
          <a:bodyPr wrap="none" rtlCol="0">
            <a:spAutoFit/>
          </a:bodyPr>
          <a:p>
            <a:r>
              <a:rPr lang="zh-CN" altLang="en-US">
                <a:latin typeface="楷体" panose="02010609060101010101" charset="-122"/>
                <a:ea typeface="楷体" panose="02010609060101010101" charset="-122"/>
                <a:cs typeface="楷体" panose="02010609060101010101" charset="-122"/>
              </a:rPr>
              <a:t>北京出版社</a:t>
            </a:r>
            <a:endParaRPr lang="zh-CN" altLang="en-US">
              <a:latin typeface="楷体" panose="02010609060101010101" charset="-122"/>
              <a:ea typeface="楷体" panose="02010609060101010101" charset="-122"/>
              <a:cs typeface="楷体" panose="02010609060101010101" charset="-122"/>
            </a:endParaRPr>
          </a:p>
        </p:txBody>
      </p:sp>
      <p:sp>
        <p:nvSpPr>
          <p:cNvPr id="13" name="圆角矩形 12"/>
          <p:cNvSpPr/>
          <p:nvPr userDrawn="1"/>
        </p:nvSpPr>
        <p:spPr>
          <a:xfrm>
            <a:off x="2327910" y="5866765"/>
            <a:ext cx="843915" cy="58674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zh-CN" altLang="en-US"/>
          </a:p>
        </p:txBody>
      </p:sp>
      <p:sp>
        <p:nvSpPr>
          <p:cNvPr id="14" name="圆角矩形 13"/>
          <p:cNvSpPr/>
          <p:nvPr userDrawn="1"/>
        </p:nvSpPr>
        <p:spPr>
          <a:xfrm>
            <a:off x="1905000" y="6382385"/>
            <a:ext cx="476250" cy="38481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20DD7636-5BE1-44BC-BB5F-15739D9E18E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endParaRPr lang="zh-CN" altLang="en-US" dirty="0"/>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4" Type="http://schemas.openxmlformats.org/officeDocument/2006/relationships/theme" Target="../theme/theme2.xml"/><Relationship Id="rId13" Type="http://schemas.openxmlformats.org/officeDocument/2006/relationships/image" Target="../media/image4.png"/><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4" Type="http://schemas.openxmlformats.org/officeDocument/2006/relationships/theme" Target="../theme/theme3.xml"/><Relationship Id="rId13" Type="http://schemas.openxmlformats.org/officeDocument/2006/relationships/tags" Target="../tags/tag6.xml"/><Relationship Id="rId12" Type="http://schemas.openxmlformats.org/officeDocument/2006/relationships/tags" Target="../tags/tag5.xml"/><Relationship Id="rId11" Type="http://schemas.openxmlformats.org/officeDocument/2006/relationships/tags" Target="../tags/tag4.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5213" y="304800"/>
            <a:ext cx="10058400" cy="1219200"/>
          </a:xfrm>
          <a:prstGeom prst="rect">
            <a:avLst/>
          </a:prstGeom>
          <a:noFill/>
          <a:ln w="9525">
            <a:noFill/>
            <a:miter lim="800000"/>
          </a:ln>
        </p:spPr>
        <p:txBody>
          <a:bodyPr vert="horz" wrap="square" lIns="91440" tIns="45720" rIns="91440" bIns="45720" numCol="1" anchor="b" anchorCtr="0" compatLnSpc="1"/>
          <a:lstStyle/>
          <a:p>
            <a:pPr lvl="0"/>
            <a:r>
              <a:rPr lang="zh-CN" altLang="zh-CN" smtClean="0"/>
              <a:t>Click to edit Master title style</a:t>
            </a:r>
            <a:endParaRPr lang="zh-CN" altLang="zh-CN" smtClean="0"/>
          </a:p>
        </p:txBody>
      </p:sp>
      <p:sp>
        <p:nvSpPr>
          <p:cNvPr id="1027" name="Text Placeholder 2"/>
          <p:cNvSpPr>
            <a:spLocks noGrp="1"/>
          </p:cNvSpPr>
          <p:nvPr>
            <p:ph type="body" idx="1"/>
          </p:nvPr>
        </p:nvSpPr>
        <p:spPr bwMode="auto">
          <a:xfrm>
            <a:off x="1065213" y="1752600"/>
            <a:ext cx="10058400" cy="4229100"/>
          </a:xfrm>
          <a:prstGeom prst="rect">
            <a:avLst/>
          </a:prstGeom>
          <a:noFill/>
          <a:ln w="9525">
            <a:noFill/>
            <a:miter lim="800000"/>
          </a:ln>
        </p:spPr>
        <p:txBody>
          <a:bodyPr vert="horz" wrap="square" lIns="91440" tIns="45720" rIns="91440" bIns="45720" numCol="1" anchor="t" anchorCtr="0" compatLnSpc="1"/>
          <a:lstStyle/>
          <a:p>
            <a:pPr lvl="0"/>
            <a:r>
              <a:rPr lang="zh-CN" altLang="zh-CN" smtClean="0"/>
              <a:t>Click to edit Master text styles</a:t>
            </a:r>
            <a:endParaRPr lang="zh-CN" altLang="zh-CN" smtClean="0"/>
          </a:p>
          <a:p>
            <a:pPr lvl="1"/>
            <a:r>
              <a:rPr lang="zh-CN" altLang="zh-CN" smtClean="0"/>
              <a:t>Second level</a:t>
            </a:r>
            <a:endParaRPr lang="zh-CN" altLang="zh-CN" smtClean="0"/>
          </a:p>
          <a:p>
            <a:pPr lvl="2"/>
            <a:r>
              <a:rPr lang="zh-CN" altLang="zh-CN" smtClean="0"/>
              <a:t>Third level</a:t>
            </a:r>
            <a:endParaRPr lang="zh-CN" altLang="zh-CN" smtClean="0"/>
          </a:p>
          <a:p>
            <a:pPr lvl="3"/>
            <a:r>
              <a:rPr lang="zh-CN" altLang="zh-CN" smtClean="0"/>
              <a:t>Fourth level</a:t>
            </a:r>
            <a:endParaRPr lang="zh-CN" altLang="zh-CN" smtClean="0"/>
          </a:p>
          <a:p>
            <a:pPr lvl="4"/>
            <a:r>
              <a:rPr lang="zh-CN" altLang="zh-CN" smtClean="0"/>
              <a:t>Fifth level</a:t>
            </a:r>
            <a:endParaRPr lang="zh-CN" altLang="zh-CN" smtClean="0"/>
          </a:p>
        </p:txBody>
      </p:sp>
      <p:sp>
        <p:nvSpPr>
          <p:cNvPr id="4" name="Date Placeholder 3"/>
          <p:cNvSpPr>
            <a:spLocks noGrp="1"/>
          </p:cNvSpPr>
          <p:nvPr>
            <p:ph type="dt" sz="half" idx="2"/>
          </p:nvPr>
        </p:nvSpPr>
        <p:spPr>
          <a:xfrm>
            <a:off x="8075613" y="6019800"/>
            <a:ext cx="1397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7899265-82B1-4BEA-847D-70A944F889E0}" type="datetimeFigureOut">
              <a:rPr lang="en-US"/>
            </a:fld>
            <a:endParaRPr lang="en-US"/>
          </a:p>
        </p:txBody>
      </p:sp>
      <p:sp>
        <p:nvSpPr>
          <p:cNvPr id="5" name="Footer Placeholder 4"/>
          <p:cNvSpPr>
            <a:spLocks noGrp="1"/>
          </p:cNvSpPr>
          <p:nvPr>
            <p:ph type="ftr" sz="quarter" idx="3"/>
          </p:nvPr>
        </p:nvSpPr>
        <p:spPr>
          <a:xfrm>
            <a:off x="1979613" y="6019800"/>
            <a:ext cx="59436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p>
        </p:txBody>
      </p:sp>
      <p:sp>
        <p:nvSpPr>
          <p:cNvPr id="6" name="Slide Number Placeholder 5"/>
          <p:cNvSpPr>
            <a:spLocks noGrp="1"/>
          </p:cNvSpPr>
          <p:nvPr>
            <p:ph type="sldNum" sz="quarter" idx="4"/>
          </p:nvPr>
        </p:nvSpPr>
        <p:spPr>
          <a:xfrm>
            <a:off x="1065213" y="6019800"/>
            <a:ext cx="762000" cy="228600"/>
          </a:xfrm>
          <a:prstGeom prst="rect">
            <a:avLst/>
          </a:prstGeom>
        </p:spPr>
        <p:txBody>
          <a:bodyPr vert="horz" lIns="91440" tIns="45720" rIns="91440" bIns="45720" rtlCol="0" anchor="ctr"/>
          <a:lstStyle>
            <a:lvl1pPr algn="l" fontAlgn="auto">
              <a:spcBef>
                <a:spcPts val="0"/>
              </a:spcBef>
              <a:spcAft>
                <a:spcPts val="0"/>
              </a:spcAft>
              <a:defRPr sz="1000">
                <a:solidFill>
                  <a:schemeClr val="tx1"/>
                </a:solidFill>
                <a:latin typeface="+mn-lt"/>
                <a:ea typeface="+mn-ea"/>
              </a:defRPr>
            </a:lvl1pPr>
          </a:lstStyle>
          <a:p>
            <a:pPr>
              <a:defRPr/>
            </a:pPr>
            <a:fld id="{4953D219-1385-47B0-B76E-450016AD8700}" type="slidenum">
              <a:rPr/>
            </a:fld>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ransition spd="slow"/>
  <p:txStyles>
    <p:titleStyle>
      <a:lvl1pPr algn="l" rtl="0" eaLnBrk="0" fontAlgn="base" hangingPunct="0">
        <a:lnSpc>
          <a:spcPct val="90000"/>
        </a:lnSpc>
        <a:spcBef>
          <a:spcPct val="0"/>
        </a:spcBef>
        <a:spcAft>
          <a:spcPct val="0"/>
        </a:spcAft>
        <a:defRPr sz="3600" kern="1200">
          <a:solidFill>
            <a:srgbClr val="4D290B"/>
          </a:solidFill>
          <a:latin typeface="+mj-lt"/>
          <a:ea typeface="+mj-ea"/>
          <a:cs typeface="+mj-cs"/>
        </a:defRPr>
      </a:lvl1pPr>
      <a:lvl2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2pPr>
      <a:lvl3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3pPr>
      <a:lvl4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4pPr>
      <a:lvl5pPr algn="l" rtl="0" eaLnBrk="0" fontAlgn="base" hangingPunct="0">
        <a:lnSpc>
          <a:spcPct val="90000"/>
        </a:lnSpc>
        <a:spcBef>
          <a:spcPct val="0"/>
        </a:spcBef>
        <a:spcAft>
          <a:spcPct val="0"/>
        </a:spcAft>
        <a:defRPr sz="3600">
          <a:solidFill>
            <a:srgbClr val="4D290B"/>
          </a:solidFill>
          <a:latin typeface="Segoe Print" panose="02000600000000000000" pitchFamily="2" charset="0"/>
        </a:defRPr>
      </a:lvl5pPr>
      <a:lvl6pPr marL="457200" algn="l" rtl="0" fontAlgn="base">
        <a:lnSpc>
          <a:spcPct val="90000"/>
        </a:lnSpc>
        <a:spcBef>
          <a:spcPct val="0"/>
        </a:spcBef>
        <a:spcAft>
          <a:spcPct val="0"/>
        </a:spcAft>
        <a:defRPr sz="3600">
          <a:solidFill>
            <a:srgbClr val="4D290B"/>
          </a:solidFill>
          <a:latin typeface="Segoe Print" panose="02000600000000000000" pitchFamily="2" charset="0"/>
        </a:defRPr>
      </a:lvl6pPr>
      <a:lvl7pPr marL="914400" algn="l" rtl="0" fontAlgn="base">
        <a:lnSpc>
          <a:spcPct val="90000"/>
        </a:lnSpc>
        <a:spcBef>
          <a:spcPct val="0"/>
        </a:spcBef>
        <a:spcAft>
          <a:spcPct val="0"/>
        </a:spcAft>
        <a:defRPr sz="3600">
          <a:solidFill>
            <a:srgbClr val="4D290B"/>
          </a:solidFill>
          <a:latin typeface="Segoe Print" panose="02000600000000000000" pitchFamily="2" charset="0"/>
        </a:defRPr>
      </a:lvl7pPr>
      <a:lvl8pPr marL="1371600" algn="l" rtl="0" fontAlgn="base">
        <a:lnSpc>
          <a:spcPct val="90000"/>
        </a:lnSpc>
        <a:spcBef>
          <a:spcPct val="0"/>
        </a:spcBef>
        <a:spcAft>
          <a:spcPct val="0"/>
        </a:spcAft>
        <a:defRPr sz="3600">
          <a:solidFill>
            <a:srgbClr val="4D290B"/>
          </a:solidFill>
          <a:latin typeface="Segoe Print" panose="02000600000000000000" pitchFamily="2" charset="0"/>
        </a:defRPr>
      </a:lvl8pPr>
      <a:lvl9pPr marL="1828800" algn="l" rtl="0" fontAlgn="base">
        <a:lnSpc>
          <a:spcPct val="90000"/>
        </a:lnSpc>
        <a:spcBef>
          <a:spcPct val="0"/>
        </a:spcBef>
        <a:spcAft>
          <a:spcPct val="0"/>
        </a:spcAft>
        <a:defRPr sz="3600">
          <a:solidFill>
            <a:srgbClr val="4D290B"/>
          </a:solidFill>
          <a:latin typeface="Segoe Print" panose="02000600000000000000" pitchFamily="2" charset="0"/>
        </a:defRPr>
      </a:lvl9pPr>
    </p:titleStyle>
    <p:bodyStyle>
      <a:lvl1pPr marL="346075" indent="-346075" algn="l" rtl="0" eaLnBrk="0" fontAlgn="base" hangingPunct="0">
        <a:spcBef>
          <a:spcPts val="1800"/>
        </a:spcBef>
        <a:spcAft>
          <a:spcPct val="0"/>
        </a:spcAft>
        <a:buFont typeface="Arial" panose="020B0604020202020204" pitchFamily="34" charset="0"/>
        <a:buChar char="•"/>
        <a:defRPr sz="2400" kern="1200">
          <a:solidFill>
            <a:schemeClr val="tx1"/>
          </a:solidFill>
          <a:latin typeface="+mn-lt"/>
          <a:ea typeface="+mn-ea"/>
          <a:cs typeface="+mn-cs"/>
        </a:defRPr>
      </a:lvl1pPr>
      <a:lvl2pPr marL="739775" indent="-282575" algn="l" rtl="0" eaLnBrk="0" fontAlgn="base" hangingPunct="0">
        <a:spcBef>
          <a:spcPts val="12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l" rtl="0" eaLnBrk="0" fontAlgn="base" hangingPunct="0">
        <a:spcBef>
          <a:spcPts val="800"/>
        </a:spcBef>
        <a:spcAft>
          <a:spcPct val="0"/>
        </a:spcAft>
        <a:buFont typeface="Arial" panose="020B0604020202020204" pitchFamily="34" charset="0"/>
        <a:buChar char="•"/>
        <a:defRPr kern="1200">
          <a:solidFill>
            <a:schemeClr val="tx1"/>
          </a:solidFill>
          <a:latin typeface="+mn-lt"/>
          <a:ea typeface="+mn-ea"/>
          <a:cs typeface="+mn-cs"/>
        </a:defRPr>
      </a:lvl3pPr>
      <a:lvl4pPr marL="16002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4pPr>
      <a:lvl5pPr marL="2057400" indent="-228600" algn="l" rtl="0" eaLnBrk="0" fontAlgn="base" hangingPunct="0">
        <a:spcBef>
          <a:spcPts val="600"/>
        </a:spcBef>
        <a:spcAft>
          <a:spcPct val="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1"/>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2"/>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hemeOverride" Target="../theme/themeOverride1.xml"/><Relationship Id="rId1" Type="http://schemas.openxmlformats.org/officeDocument/2006/relationships/tags" Target="../tags/tag2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3.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tags" Target="../tags/tag16.xml"/><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3011170" y="1752600"/>
            <a:ext cx="8112125" cy="1828800"/>
          </a:xfrm>
        </p:spPr>
        <p:txBody>
          <a:bodyPr/>
          <a:p>
            <a:pPr algn="ctr"/>
            <a:r>
              <a:rPr lang="zh-CN" altLang="zh-CN" sz="480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rPr>
              <a:t>项目十三  幼儿园与小学</a:t>
            </a:r>
            <a:endParaRPr lang="zh-CN" altLang="zh-CN" sz="4800">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黑体" panose="02010609060101010101" pitchFamily="49" charset="-122"/>
              <a:sym typeface="+mn-ea"/>
            </a:endParaRPr>
          </a:p>
        </p:txBody>
      </p:sp>
    </p:spTree>
    <p:custDataLst>
      <p:tags r:id="rId1"/>
    </p:custData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518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幼儿园方面的幼小衔接工作</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879475" y="1174115"/>
            <a:ext cx="10483850" cy="3322955"/>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ct val="0"/>
              </a:spcAft>
              <a:buClrTx/>
              <a:buSzTx/>
              <a:buFontTx/>
              <a:buNone/>
              <a:defRPr/>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（三）帮助幼儿做好入学前的学习准备</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1</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、培养良好的学习习惯</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2</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、培养良好的智力品质</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ct val="0"/>
              </a:spcAft>
              <a:buClrTx/>
              <a:buSzTx/>
              <a:buFontTx/>
              <a:buNone/>
              <a:defRPr/>
            </a:pP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3</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、丰富感知经验，发展基本能力</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ct val="0"/>
              </a:spcAft>
              <a:buClrTx/>
              <a:buSzTx/>
              <a:buFontTx/>
              <a:buNone/>
              <a:defRPr/>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nvPicPr>
        <p:blipFill>
          <a:blip r:embed="rId1"/>
          <a:stretch>
            <a:fillRect/>
          </a:stretch>
        </p:blipFill>
        <p:spPr>
          <a:xfrm>
            <a:off x="6810375" y="3928745"/>
            <a:ext cx="4443095" cy="2248535"/>
          </a:xfrm>
          <a:prstGeom prst="rect">
            <a:avLst/>
          </a:prstGeom>
        </p:spPr>
      </p:pic>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518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  幼儿园方面的幼小衔接工作</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74115"/>
            <a:ext cx="10203815" cy="5077460"/>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ts val="600"/>
              </a:spcAft>
              <a:buClrTx/>
              <a:buSzTx/>
              <a:buFontTx/>
              <a:buNone/>
              <a:defRPr/>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三、幼小衔接工作应注意的问题</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ts val="600"/>
              </a:spcAft>
              <a:buClrTx/>
              <a:buSzTx/>
              <a:buFontTx/>
              <a:buNone/>
              <a:defRPr/>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（一）幼小衔接应贯穿于整个幼儿期</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ts val="600"/>
              </a:spcAft>
              <a:buClrTx/>
              <a:buSzTx/>
              <a:buFontTx/>
              <a:buNone/>
              <a:defRPr/>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（二）全面培养幼儿的素质</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ts val="600"/>
              </a:spcAft>
              <a:buClrTx/>
              <a:buSzTx/>
              <a:buFontTx/>
              <a:buNone/>
              <a:defRPr/>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（三）纠正幼儿园教育中的小学化倾向</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ts val="600"/>
              </a:spcAft>
              <a:buClrTx/>
              <a:buSzTx/>
              <a:buFontTx/>
              <a:buNone/>
              <a:defRPr/>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（四）协调好幼儿园、小学、家庭和社</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ts val="600"/>
              </a:spcAft>
              <a:buClrTx/>
              <a:buSzTx/>
              <a:buFontTx/>
              <a:buNone/>
              <a:defRPr/>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会的关系，共同做好幼小衔接工作。</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marL="0" marR="0" lvl="0" indent="0" algn="l" defTabSz="914400" rtl="0" eaLnBrk="1" fontAlgn="base" latinLnBrk="0" hangingPunct="1">
              <a:lnSpc>
                <a:spcPct val="150000"/>
              </a:lnSpc>
              <a:spcBef>
                <a:spcPct val="0"/>
              </a:spcBef>
              <a:spcAft>
                <a:spcPts val="600"/>
              </a:spcAft>
              <a:buClrTx/>
              <a:buSzTx/>
              <a:buFontTx/>
              <a:buNone/>
              <a:defRPr/>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nvPicPr>
        <p:blipFill>
          <a:blip r:embed="rId1"/>
          <a:stretch>
            <a:fillRect/>
          </a:stretch>
        </p:blipFill>
        <p:spPr>
          <a:xfrm>
            <a:off x="7440930" y="3745230"/>
            <a:ext cx="4751070" cy="2415540"/>
          </a:xfrm>
          <a:prstGeom prst="rect">
            <a:avLst/>
          </a:prstGeom>
        </p:spPr>
      </p:pic>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文本框 9"/>
          <p:cNvSpPr txBox="1"/>
          <p:nvPr/>
        </p:nvSpPr>
        <p:spPr>
          <a:xfrm>
            <a:off x="3421380" y="396240"/>
            <a:ext cx="6953250" cy="583565"/>
          </a:xfrm>
          <a:prstGeom prst="rect">
            <a:avLst/>
          </a:prstGeom>
          <a:noFill/>
        </p:spPr>
        <p:txBody>
          <a:bodyPr wrap="squar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  幼儿园方面的幼小衔接工作</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60145"/>
            <a:ext cx="10092055" cy="5415915"/>
          </a:xfrm>
          <a:prstGeom prst="rect">
            <a:avLst/>
          </a:prstGeom>
          <a:noFill/>
        </p:spPr>
        <p:txBody>
          <a:bodyPr wrap="square" rtlCol="0">
            <a:spAutoFit/>
          </a:bodyPr>
          <a:p>
            <a:pPr marL="0" marR="0" lvl="0" indent="0" algn="l" defTabSz="914400" rtl="0" eaLnBrk="1" fontAlgn="base" latinLnBrk="0" hangingPunct="1">
              <a:lnSpc>
                <a:spcPct val="150000"/>
              </a:lnSpc>
              <a:spcBef>
                <a:spcPct val="0"/>
              </a:spcBef>
              <a:spcAft>
                <a:spcPts val="1200"/>
              </a:spcAft>
              <a:buClrTx/>
              <a:buSzTx/>
              <a:buFontTx/>
              <a:buNone/>
              <a:defRPr/>
            </a:pPr>
            <a:r>
              <a:rPr lang="en-US" altLang="zh-CN" sz="2800" b="1" smtClean="0">
                <a:ea typeface="宋体" panose="02010600030101010101" pitchFamily="2" charset="-122"/>
                <a:sym typeface="+mn-ea"/>
              </a:rPr>
              <a:t>        </a:t>
            </a:r>
            <a:r>
              <a:rPr lang="en-US" altLang="zh-CN" sz="2800" b="1" smtClean="0">
                <a:latin typeface="仿宋" panose="02010609060101010101" charset="-122"/>
                <a:ea typeface="仿宋" panose="02010609060101010101" charset="-122"/>
                <a:cs typeface="仿宋" panose="02010609060101010101" charset="-122"/>
                <a:sym typeface="+mn-ea"/>
              </a:rPr>
              <a:t>在许多家长看来，所谓的“幼小衔接”就是孩子在幼儿园里提前学习小学课程，便于孩子顺利适应小学学习生活。如果幼儿园不教小学知识，就会被家长认定为“不负责任”。为迎合家长的需求，近年来，社会上出现了五花八门的“幼小衔接班”，他们打着“不让孩子输在起跑线上”的旗号，开设了小学一年级拼音、数学等课程</a:t>
            </a:r>
            <a:r>
              <a:rPr lang="zh-CN" altLang="en-US" sz="2800" b="1" smtClean="0">
                <a:latin typeface="仿宋" panose="02010609060101010101" charset="-122"/>
                <a:ea typeface="仿宋" panose="02010609060101010101" charset="-122"/>
                <a:cs typeface="仿宋" panose="02010609060101010101" charset="-122"/>
                <a:sym typeface="+mn-ea"/>
              </a:rPr>
              <a:t>。对此你怎么看？</a:t>
            </a:r>
            <a:endParaRPr lang="zh-CN" altLang="en-US" sz="2800" b="1" smtClean="0">
              <a:latin typeface="仿宋" panose="02010609060101010101" charset="-122"/>
              <a:ea typeface="仿宋" panose="02010609060101010101" charset="-122"/>
              <a:cs typeface="仿宋" panose="02010609060101010101" charset="-122"/>
              <a:sym typeface="+mn-ea"/>
            </a:endParaRPr>
          </a:p>
          <a:p>
            <a:pPr marL="0" marR="0" lvl="0" indent="0" algn="l" defTabSz="914400" rtl="0" eaLnBrk="1" fontAlgn="base" latinLnBrk="0" hangingPunct="1">
              <a:lnSpc>
                <a:spcPct val="150000"/>
              </a:lnSpc>
              <a:spcBef>
                <a:spcPct val="0"/>
              </a:spcBef>
              <a:spcAft>
                <a:spcPts val="1200"/>
              </a:spcAft>
              <a:buClrTx/>
              <a:buSzTx/>
              <a:buFontTx/>
              <a:buNone/>
              <a:defRPr/>
            </a:pPr>
            <a:br>
              <a:rPr lang="zh-CN" altLang="en-US" sz="2800" b="1" smtClean="0">
                <a:ea typeface="宋体" panose="02010600030101010101" pitchFamily="2" charset="-122"/>
                <a:sym typeface="+mn-ea"/>
              </a:rPr>
            </a:b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a:xfrm>
            <a:off x="4265613" y="1752600"/>
            <a:ext cx="6858000" cy="1828800"/>
          </a:xfrm>
        </p:spPr>
        <p:txBody>
          <a:bodyPr/>
          <a:lstStyle/>
          <a:p>
            <a:pPr eaLnBrk="1" hangingPunct="1"/>
            <a:r>
              <a:rPr lang="zh-CN" altLang="zh-CN" sz="6600" b="1" smtClean="0">
                <a:latin typeface="微软雅黑" panose="020B0503020204020204" pitchFamily="34" charset="-122"/>
                <a:ea typeface="微软雅黑" panose="020B0503020204020204" pitchFamily="34" charset="-122"/>
                <a:cs typeface="微软雅黑" panose="020B0503020204020204" pitchFamily="34" charset="-122"/>
              </a:rPr>
              <a:t>谢 谢 观 看！</a:t>
            </a:r>
            <a:endParaRPr lang="zh-CN" altLang="zh-CN" sz="6600" b="1" smtClean="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p>
            <a:endParaRPr lang="zh-CN" altLang="en-US"/>
          </a:p>
        </p:txBody>
      </p:sp>
      <p:sp>
        <p:nvSpPr>
          <p:cNvPr id="10" name="文本框 9"/>
          <p:cNvSpPr txBox="1"/>
          <p:nvPr/>
        </p:nvSpPr>
        <p:spPr>
          <a:xfrm>
            <a:off x="4941570" y="386080"/>
            <a:ext cx="1808480" cy="583565"/>
          </a:xfrm>
          <a:prstGeom prst="rect">
            <a:avLst/>
          </a:prstGeom>
          <a:noFill/>
        </p:spPr>
        <p:txBody>
          <a:bodyPr wrap="none" rtlCol="0">
            <a:spAutoFit/>
            <a:scene3d>
              <a:camera prst="orthographicFront"/>
              <a:lightRig rig="threePt" dir="t"/>
            </a:scene3d>
          </a:bodyPr>
          <a:p>
            <a:r>
              <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学习目标</a:t>
            </a:r>
            <a:endPar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圆角矩形 2"/>
          <p:cNvSpPr/>
          <p:nvPr>
            <p:custDataLst>
              <p:tags r:id="rId1"/>
            </p:custDataLst>
          </p:nvPr>
        </p:nvSpPr>
        <p:spPr>
          <a:xfrm>
            <a:off x="1524000" y="1337310"/>
            <a:ext cx="9144000" cy="444436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custDataLst>
              <p:tags r:id="rId2"/>
            </p:custDataLst>
          </p:nvPr>
        </p:nvSpPr>
        <p:spPr>
          <a:xfrm>
            <a:off x="1811655" y="1653540"/>
            <a:ext cx="8856345" cy="3830955"/>
          </a:xfrm>
          <a:prstGeom prst="rect">
            <a:avLst/>
          </a:prstGeom>
          <a:noFill/>
        </p:spPr>
        <p:txBody>
          <a:bodyPr wrap="square" rtlCol="0">
            <a:spAutoFit/>
          </a:bodyPr>
          <a:p>
            <a:pPr algn="l" fontAlgn="auto">
              <a:lnSpc>
                <a:spcPct val="150000"/>
              </a:lnSpc>
            </a:pPr>
            <a:r>
              <a:rPr b="1">
                <a:latin typeface="微软雅黑" panose="020B0503020204020204" pitchFamily="34" charset="-122"/>
                <a:ea typeface="微软雅黑" panose="020B0503020204020204" pitchFamily="34" charset="-122"/>
                <a:cs typeface="微软雅黑" panose="020B0503020204020204" pitchFamily="34" charset="-122"/>
              </a:rPr>
              <a:t>知识目标：</a:t>
            </a:r>
            <a:endParaRPr b="1">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b="1">
                <a:latin typeface="华文仿宋" panose="02010600040101010101" charset="-122"/>
                <a:ea typeface="华文仿宋" panose="02010600040101010101" charset="-122"/>
                <a:cs typeface="华文仿宋" panose="02010600040101010101" charset="-122"/>
              </a:rPr>
              <a:t>1. </a:t>
            </a:r>
            <a:r>
              <a:rPr lang="zh-CN" b="1">
                <a:latin typeface="华文仿宋" panose="02010600040101010101" charset="-122"/>
                <a:ea typeface="华文仿宋" panose="02010600040101010101" charset="-122"/>
                <a:cs typeface="华文仿宋" panose="02010600040101010101" charset="-122"/>
              </a:rPr>
              <a:t>了解幼小衔接的含义及意义</a:t>
            </a:r>
            <a:endParaRPr b="1">
              <a:latin typeface="华文仿宋" panose="02010600040101010101" charset="-122"/>
              <a:ea typeface="华文仿宋" panose="02010600040101010101" charset="-122"/>
              <a:cs typeface="华文仿宋" panose="02010600040101010101" charset="-122"/>
            </a:endParaRPr>
          </a:p>
          <a:p>
            <a:pPr algn="l" fontAlgn="auto">
              <a:lnSpc>
                <a:spcPct val="150000"/>
              </a:lnSpc>
            </a:pPr>
            <a:r>
              <a:rPr b="1">
                <a:latin typeface="华文仿宋" panose="02010600040101010101" charset="-122"/>
                <a:ea typeface="华文仿宋" panose="02010600040101010101" charset="-122"/>
                <a:cs typeface="华文仿宋" panose="02010600040101010101" charset="-122"/>
              </a:rPr>
              <a:t>2. </a:t>
            </a:r>
            <a:r>
              <a:rPr lang="zh-CN" b="1">
                <a:latin typeface="华文仿宋" panose="02010600040101010101" charset="-122"/>
                <a:ea typeface="华文仿宋" panose="02010600040101010101" charset="-122"/>
                <a:cs typeface="华文仿宋" panose="02010600040101010101" charset="-122"/>
              </a:rPr>
              <a:t>理解幼小衔接的指导思想</a:t>
            </a:r>
            <a:endParaRPr lang="zh-CN" b="1">
              <a:latin typeface="华文仿宋" panose="02010600040101010101" charset="-122"/>
              <a:ea typeface="华文仿宋" panose="02010600040101010101" charset="-122"/>
              <a:cs typeface="华文仿宋" panose="02010600040101010101" charset="-122"/>
            </a:endParaRPr>
          </a:p>
          <a:p>
            <a:pPr algn="l" fontAlgn="auto">
              <a:lnSpc>
                <a:spcPct val="150000"/>
              </a:lnSpc>
            </a:pPr>
            <a:r>
              <a:rPr b="1">
                <a:latin typeface="华文仿宋" panose="02010600040101010101" charset="-122"/>
                <a:ea typeface="华文仿宋" panose="02010600040101010101" charset="-122"/>
                <a:cs typeface="华文仿宋" panose="02010600040101010101" charset="-122"/>
              </a:rPr>
              <a:t>3. </a:t>
            </a:r>
            <a:r>
              <a:rPr lang="zh-CN" b="1">
                <a:latin typeface="华文仿宋" panose="02010600040101010101" charset="-122"/>
                <a:ea typeface="华文仿宋" panose="02010600040101010101" charset="-122"/>
                <a:cs typeface="华文仿宋" panose="02010600040101010101" charset="-122"/>
              </a:rPr>
              <a:t>掌握幼小衔接的内容与方法</a:t>
            </a:r>
            <a:endParaRPr lang="zh-CN" b="1">
              <a:latin typeface="华文仿宋" panose="02010600040101010101" charset="-122"/>
              <a:ea typeface="华文仿宋" panose="02010600040101010101" charset="-122"/>
              <a:cs typeface="华文仿宋" panose="02010600040101010101" charset="-122"/>
            </a:endParaRPr>
          </a:p>
          <a:p>
            <a:pPr algn="l" fontAlgn="auto">
              <a:lnSpc>
                <a:spcPct val="150000"/>
              </a:lnSpc>
            </a:pPr>
            <a:r>
              <a:rPr b="1">
                <a:latin typeface="微软雅黑" panose="020B0503020204020204" pitchFamily="34" charset="-122"/>
                <a:ea typeface="微软雅黑" panose="020B0503020204020204" pitchFamily="34" charset="-122"/>
                <a:cs typeface="微软雅黑" panose="020B0503020204020204" pitchFamily="34" charset="-122"/>
              </a:rPr>
              <a:t>● 技能目标：</a:t>
            </a:r>
            <a:endParaRPr b="1">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lang="en-US" altLang="zh-CN" b="1">
                <a:latin typeface="仿宋" panose="02010609060101010101" charset="-122"/>
                <a:ea typeface="仿宋" panose="02010609060101010101" charset="-122"/>
                <a:cs typeface="微软雅黑" panose="020B0503020204020204" pitchFamily="34" charset="-122"/>
              </a:rPr>
              <a:t>1</a:t>
            </a:r>
            <a:r>
              <a:rPr lang="zh-CN" altLang="en-US" b="1">
                <a:latin typeface="仿宋" panose="02010609060101010101" charset="-122"/>
                <a:ea typeface="仿宋" panose="02010609060101010101" charset="-122"/>
                <a:cs typeface="微软雅黑" panose="020B0503020204020204" pitchFamily="34" charset="-122"/>
              </a:rPr>
              <a:t>、</a:t>
            </a:r>
            <a:r>
              <a:rPr lang="zh-CN" b="1">
                <a:latin typeface="仿宋" panose="02010609060101010101" charset="-122"/>
                <a:ea typeface="仿宋" panose="02010609060101010101" charset="-122"/>
                <a:cs typeface="微软雅黑" panose="020B0503020204020204" pitchFamily="34" charset="-122"/>
              </a:rPr>
              <a:t>能够说出幼儿园教育与小学教育的不同</a:t>
            </a:r>
            <a:endParaRPr lang="zh-CN" b="1">
              <a:latin typeface="仿宋" panose="02010609060101010101" charset="-122"/>
              <a:ea typeface="仿宋" panose="02010609060101010101" charset="-122"/>
              <a:cs typeface="微软雅黑" panose="020B0503020204020204" pitchFamily="34" charset="-122"/>
            </a:endParaRPr>
          </a:p>
          <a:p>
            <a:pPr algn="l" fontAlgn="auto">
              <a:lnSpc>
                <a:spcPct val="150000"/>
              </a:lnSpc>
            </a:pPr>
            <a:r>
              <a:rPr lang="en-US" altLang="zh-CN" b="1">
                <a:latin typeface="仿宋" panose="02010609060101010101" charset="-122"/>
                <a:ea typeface="仿宋" panose="02010609060101010101" charset="-122"/>
                <a:cs typeface="微软雅黑" panose="020B0503020204020204" pitchFamily="34" charset="-122"/>
              </a:rPr>
              <a:t>2</a:t>
            </a:r>
            <a:r>
              <a:rPr lang="zh-CN" altLang="en-US" b="1">
                <a:latin typeface="仿宋" panose="02010609060101010101" charset="-122"/>
                <a:ea typeface="仿宋" panose="02010609060101010101" charset="-122"/>
                <a:cs typeface="微软雅黑" panose="020B0503020204020204" pitchFamily="34" charset="-122"/>
              </a:rPr>
              <a:t>、能够在实践中采取正确的幼小衔接措施</a:t>
            </a:r>
            <a:endParaRPr b="1">
              <a:latin typeface="仿宋" panose="02010609060101010101" charset="-122"/>
              <a:ea typeface="仿宋" panose="02010609060101010101" charset="-122"/>
              <a:cs typeface="微软雅黑" panose="020B0503020204020204" pitchFamily="34" charset="-122"/>
            </a:endParaRPr>
          </a:p>
          <a:p>
            <a:pPr algn="l" fontAlgn="auto">
              <a:lnSpc>
                <a:spcPct val="150000"/>
              </a:lnSpc>
            </a:pPr>
            <a:r>
              <a:rPr b="1">
                <a:latin typeface="微软雅黑" panose="020B0503020204020204" pitchFamily="34" charset="-122"/>
                <a:ea typeface="微软雅黑" panose="020B0503020204020204" pitchFamily="34" charset="-122"/>
                <a:cs typeface="微软雅黑" panose="020B0503020204020204" pitchFamily="34" charset="-122"/>
              </a:rPr>
              <a:t>● 素质目标：</a:t>
            </a:r>
            <a:endParaRPr b="1">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b="1">
                <a:latin typeface="华文仿宋" panose="02010600040101010101" charset="-122"/>
                <a:ea typeface="华文仿宋" panose="02010600040101010101" charset="-122"/>
                <a:cs typeface="微软雅黑" panose="020B0503020204020204" pitchFamily="34" charset="-122"/>
              </a:rPr>
              <a:t>通过</a:t>
            </a:r>
            <a:r>
              <a:rPr lang="zh-CN" b="1">
                <a:latin typeface="华文仿宋" panose="02010600040101010101" charset="-122"/>
                <a:ea typeface="华文仿宋" panose="02010600040101010101" charset="-122"/>
                <a:cs typeface="微软雅黑" panose="020B0503020204020204" pitchFamily="34" charset="-122"/>
              </a:rPr>
              <a:t>学习，树立正确的教育观，自觉地抵制幼儿园小学化倾向。</a:t>
            </a:r>
            <a:endParaRPr lang="zh-CN" b="1">
              <a:latin typeface="华文仿宋" panose="02010600040101010101" charset="-122"/>
              <a:ea typeface="华文仿宋" panose="02010600040101010101" charset="-122"/>
              <a:cs typeface="微软雅黑" panose="020B0503020204020204" pitchFamily="34" charset="-122"/>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p:cNvSpPr>
            <a:spLocks noGrp="1"/>
          </p:cNvSpPr>
          <p:nvPr>
            <p:ph type="subTitle" idx="1"/>
          </p:nvPr>
        </p:nvSpPr>
        <p:spPr/>
        <p:txBody>
          <a:bodyPr/>
          <a:p>
            <a:endParaRPr lang="zh-CN" altLang="en-US"/>
          </a:p>
        </p:txBody>
      </p:sp>
      <p:sp>
        <p:nvSpPr>
          <p:cNvPr id="10" name="文本框 9"/>
          <p:cNvSpPr txBox="1"/>
          <p:nvPr/>
        </p:nvSpPr>
        <p:spPr>
          <a:xfrm>
            <a:off x="4941570" y="386080"/>
            <a:ext cx="1402080" cy="583565"/>
          </a:xfrm>
          <a:prstGeom prst="rect">
            <a:avLst/>
          </a:prstGeom>
          <a:noFill/>
        </p:spPr>
        <p:txBody>
          <a:bodyPr wrap="none" rtlCol="0">
            <a:spAutoFit/>
            <a:scene3d>
              <a:camera prst="orthographicFront"/>
              <a:lightRig rig="threePt" dir="t"/>
            </a:scene3d>
          </a:bodyPr>
          <a:p>
            <a:r>
              <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知识点</a:t>
            </a:r>
            <a:endParaRPr lang="zh-CN"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圆角矩形 2"/>
          <p:cNvSpPr/>
          <p:nvPr>
            <p:custDataLst>
              <p:tags r:id="rId1"/>
            </p:custDataLst>
          </p:nvPr>
        </p:nvSpPr>
        <p:spPr>
          <a:xfrm>
            <a:off x="1524000" y="1630045"/>
            <a:ext cx="8636635" cy="387794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custDataLst>
              <p:tags r:id="rId2"/>
            </p:custDataLst>
          </p:nvPr>
        </p:nvSpPr>
        <p:spPr>
          <a:xfrm>
            <a:off x="1811655" y="2098675"/>
            <a:ext cx="9676765" cy="1753235"/>
          </a:xfrm>
          <a:prstGeom prst="rect">
            <a:avLst/>
          </a:prstGeom>
          <a:noFill/>
        </p:spPr>
        <p:txBody>
          <a:bodyPr wrap="square" rtlCol="0">
            <a:spAutoFit/>
          </a:bodyPr>
          <a:p>
            <a:pPr algn="l" fontAlgn="auto">
              <a:lnSpc>
                <a:spcPct val="150000"/>
              </a:lnSpc>
            </a:pPr>
            <a:r>
              <a:rPr sz="2400">
                <a:latin typeface="微软雅黑" panose="020B0503020204020204" pitchFamily="34" charset="-122"/>
                <a:ea typeface="微软雅黑" panose="020B0503020204020204" pitchFamily="34" charset="-122"/>
                <a:cs typeface="微软雅黑" panose="020B0503020204020204" pitchFamily="34" charset="-122"/>
              </a:rPr>
              <a:t>1. </a:t>
            </a:r>
            <a:r>
              <a:rPr lang="zh-CN" sz="2400">
                <a:latin typeface="微软雅黑" panose="020B0503020204020204" pitchFamily="34" charset="-122"/>
                <a:ea typeface="微软雅黑" panose="020B0503020204020204" pitchFamily="34" charset="-122"/>
                <a:cs typeface="微软雅黑" panose="020B0503020204020204" pitchFamily="34" charset="-122"/>
              </a:rPr>
              <a:t>幼小衔接含义</a:t>
            </a:r>
            <a:endParaRPr sz="24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400">
                <a:latin typeface="微软雅黑" panose="020B0503020204020204" pitchFamily="34" charset="-122"/>
                <a:ea typeface="微软雅黑" panose="020B0503020204020204" pitchFamily="34" charset="-122"/>
                <a:cs typeface="微软雅黑" panose="020B0503020204020204" pitchFamily="34" charset="-122"/>
              </a:rPr>
              <a:t>2. </a:t>
            </a:r>
            <a:r>
              <a:rPr lang="zh-CN" sz="2400">
                <a:latin typeface="微软雅黑" panose="020B0503020204020204" pitchFamily="34" charset="-122"/>
                <a:ea typeface="微软雅黑" panose="020B0503020204020204" pitchFamily="34" charset="-122"/>
                <a:cs typeface="微软雅黑" panose="020B0503020204020204" pitchFamily="34" charset="-122"/>
              </a:rPr>
              <a:t>幼儿园实施幼小衔接的指导思想</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sz="2400">
                <a:latin typeface="微软雅黑" panose="020B0503020204020204" pitchFamily="34" charset="-122"/>
                <a:ea typeface="微软雅黑" panose="020B0503020204020204" pitchFamily="34" charset="-122"/>
                <a:cs typeface="微软雅黑" panose="020B0503020204020204" pitchFamily="34" charset="-122"/>
              </a:rPr>
              <a:t>3. </a:t>
            </a:r>
            <a:r>
              <a:rPr lang="zh-CN" sz="2400">
                <a:latin typeface="微软雅黑" panose="020B0503020204020204" pitchFamily="34" charset="-122"/>
                <a:ea typeface="微软雅黑" panose="020B0503020204020204" pitchFamily="34" charset="-122"/>
                <a:cs typeface="微软雅黑" panose="020B0503020204020204" pitchFamily="34" charset="-122"/>
              </a:rPr>
              <a:t>幼小衔接工作的主要内容</a:t>
            </a:r>
            <a:endParaRPr lang="zh-CN" sz="2400">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517969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幼小衔接工作的意义</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598295" y="1210945"/>
            <a:ext cx="8331835" cy="2399665"/>
          </a:xfrm>
          <a:prstGeom prst="rect">
            <a:avLst/>
          </a:prstGeom>
          <a:noFill/>
        </p:spPr>
        <p:txBody>
          <a:bodyPr wrap="square" rtlCol="0">
            <a:spAutoFit/>
          </a:bodyPr>
          <a:p>
            <a:pPr fontAlgn="auto">
              <a:spcAft>
                <a:spcPts val="600"/>
              </a:spcAft>
            </a:pPr>
            <a:r>
              <a:rPr lang="zh-CN" altLang="en-US" sz="2800" noProof="0" dirty="0">
                <a:ln>
                  <a:noFill/>
                </a:ln>
                <a:solidFill>
                  <a:srgbClr val="FF0000"/>
                </a:solidFill>
                <a:effectLst/>
                <a:uLnTx/>
                <a:uFillTx/>
                <a:latin typeface="宋体" panose="02010600030101010101" pitchFamily="2" charset="-122"/>
                <a:ea typeface="宋体" panose="02010600030101010101" pitchFamily="2" charset="-122"/>
                <a:cs typeface="楷体" panose="02010609060101010101" charset="-122"/>
                <a:sym typeface="+mn-ea"/>
              </a:rPr>
              <a:t>一、学前教育机构与小学衔接的含义</a:t>
            </a:r>
            <a:endParaRPr lang="zh-CN" altLang="en-US" sz="2800" noProof="0" dirty="0">
              <a:ln>
                <a:noFill/>
              </a:ln>
              <a:solidFill>
                <a:srgbClr val="FF0000"/>
              </a:solidFill>
              <a:effectLst/>
              <a:uLnTx/>
              <a:uFillTx/>
              <a:latin typeface="宋体" panose="02010600030101010101" pitchFamily="2" charset="-122"/>
              <a:ea typeface="宋体" panose="02010600030101010101" pitchFamily="2" charset="-122"/>
              <a:cs typeface="楷体" panose="02010609060101010101" charset="-122"/>
              <a:sym typeface="+mn-ea"/>
            </a:endParaRPr>
          </a:p>
          <a:p>
            <a:pPr fontAlgn="auto">
              <a:spcAft>
                <a:spcPts val="600"/>
              </a:spcAft>
            </a:pP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rPr>
              <a:t>（一）学前教育机构与小学衔接的含义</a:t>
            </a:r>
            <a:endParaRPr lang="zh-CN" altLang="en-US"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endParaRPr>
          </a:p>
          <a:p>
            <a:pPr fontAlgn="auto">
              <a:spcAft>
                <a:spcPts val="600"/>
              </a:spcAft>
            </a:pPr>
            <a:r>
              <a:rPr lang="en-US" altLang="zh-CN"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rPr>
              <a:t>    </a:t>
            </a:r>
            <a:r>
              <a:rPr lang="zh-CN" altLang="en-US"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rPr>
              <a:t>幼小衔接工作是指幼儿园与小学根据儿童身心发展的阶段性和连续性规律及儿童终身发展的需要，所做的幼儿园教育与小学教育两个阶段的衔接工作。</a:t>
            </a:r>
            <a:endParaRPr lang="zh-CN" altLang="en-US" sz="2800" noProof="0" dirty="0">
              <a:ln>
                <a:noFill/>
              </a:ln>
              <a:solidFill>
                <a:schemeClr val="dk1"/>
              </a:solidFill>
              <a:effectLst/>
              <a:uLnTx/>
              <a:uFillTx/>
              <a:latin typeface="宋体" panose="02010600030101010101" pitchFamily="2" charset="-122"/>
              <a:ea typeface="宋体" panose="02010600030101010101" pitchFamily="2" charset="-122"/>
              <a:cs typeface="楷体" panose="02010609060101010101" charset="-122"/>
              <a:sym typeface="+mn-ea"/>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6372225" y="3397885"/>
            <a:ext cx="5572125" cy="2857500"/>
          </a:xfrm>
          <a:prstGeom prst="rect">
            <a:avLst/>
          </a:prstGeom>
        </p:spPr>
      </p:pic>
      <p:sp>
        <p:nvSpPr>
          <p:cNvPr id="10" name="文本框 9"/>
          <p:cNvSpPr txBox="1"/>
          <p:nvPr/>
        </p:nvSpPr>
        <p:spPr>
          <a:xfrm>
            <a:off x="3855720" y="396240"/>
            <a:ext cx="52997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幼小衔接工作的意义</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402080" y="1761490"/>
            <a:ext cx="8599170" cy="3353435"/>
          </a:xfrm>
          <a:prstGeom prst="rect">
            <a:avLst/>
          </a:prstGeom>
          <a:noFill/>
        </p:spPr>
        <p:txBody>
          <a:bodyPr wrap="square" rtlCol="0">
            <a:spAutoFit/>
          </a:bodyPr>
          <a:p>
            <a:pPr fontAlgn="auto">
              <a:spcAft>
                <a:spcPts val="600"/>
              </a:spcAft>
            </a:pPr>
            <a:r>
              <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（二）学前教育与小学教育的差异</a:t>
            </a:r>
            <a:endPar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en-US" altLang="zh-CN"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1</a:t>
            </a:r>
            <a:r>
              <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、生活环境的完全改观</a:t>
            </a:r>
            <a:endPar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endPar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r>
              <a:rPr lang="en-US" altLang="zh-CN"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2</a:t>
            </a:r>
            <a:r>
              <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、教育教学任务、儿童的主导活动与学习方式不同</a:t>
            </a:r>
            <a:endPar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600"/>
              </a:spcAft>
            </a:pPr>
            <a:endParaRPr lang="zh-CN" altLang="en-US" sz="32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52997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幼小衔接工作的意义</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85240" y="1160145"/>
            <a:ext cx="10092055" cy="2276475"/>
          </a:xfrm>
          <a:prstGeom prst="rect">
            <a:avLst/>
          </a:prstGeom>
          <a:noFill/>
        </p:spPr>
        <p:txBody>
          <a:bodyPr wrap="square" rtlCol="0">
            <a:spAutoFit/>
          </a:bodyPr>
          <a:p>
            <a:pPr fontAlgn="auto">
              <a:spcAft>
                <a:spcPts val="1200"/>
              </a:spcAft>
            </a:pP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3</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、生活制度的变化</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4</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、师生关系不同</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8" name="图片 7"/>
          <p:cNvPicPr>
            <a:picLocks noChangeAspect="1"/>
          </p:cNvPicPr>
          <p:nvPr/>
        </p:nvPicPr>
        <p:blipFill>
          <a:blip r:embed="rId1"/>
          <a:stretch>
            <a:fillRect/>
          </a:stretch>
        </p:blipFill>
        <p:spPr>
          <a:xfrm>
            <a:off x="8731885" y="3545205"/>
            <a:ext cx="2898140" cy="2724785"/>
          </a:xfrm>
          <a:prstGeom prst="rect">
            <a:avLst/>
          </a:prstGeom>
        </p:spPr>
      </p:pic>
      <p:pic>
        <p:nvPicPr>
          <p:cNvPr id="9" name="图片 8"/>
          <p:cNvPicPr>
            <a:picLocks noChangeAspect="1"/>
          </p:cNvPicPr>
          <p:nvPr/>
        </p:nvPicPr>
        <p:blipFill>
          <a:blip r:embed="rId2"/>
          <a:stretch>
            <a:fillRect/>
          </a:stretch>
        </p:blipFill>
        <p:spPr>
          <a:xfrm>
            <a:off x="5694680" y="3545205"/>
            <a:ext cx="3037205" cy="2665095"/>
          </a:xfrm>
          <a:prstGeom prst="rect">
            <a:avLst/>
          </a:prstGeom>
        </p:spPr>
      </p:pic>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48933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任务一  幼小衔接工作意义</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60145"/>
            <a:ext cx="10092055" cy="5107940"/>
          </a:xfrm>
          <a:prstGeom prst="rect">
            <a:avLst/>
          </a:prstGeom>
          <a:noFill/>
        </p:spPr>
        <p:txBody>
          <a:bodyPr wrap="square" rtlCol="0">
            <a:spAutoFit/>
          </a:bodyPr>
          <a:p>
            <a:pPr fontAlgn="auto">
              <a:spcAft>
                <a:spcPts val="1200"/>
              </a:spcAft>
            </a:pPr>
            <a:r>
              <a:rPr lang="zh-CN" altLang="en-US" sz="3200">
                <a:solidFill>
                  <a:schemeClr val="tx1"/>
                </a:solidFill>
                <a:effectLst>
                  <a:outerShdw blurRad="38100" dist="19050" dir="2700000" algn="tl" rotWithShape="0">
                    <a:schemeClr val="dk1">
                      <a:alpha val="40000"/>
                    </a:schemeClr>
                  </a:outerShdw>
                </a:effectLst>
              </a:rPr>
              <a:t>二、学前教育与小学衔接的现状及存在问题</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（一）把幼小衔接当成两个教育阶段的过渡，忽略衔接的连续性</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（二）顺应家长的要求，幼儿教育小学化，重</a:t>
            </a: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智</a:t>
            </a:r>
            <a:r>
              <a:rPr lang="en-US" altLang="zh-CN"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的衔接</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（三）幼儿园、小学、家长缺乏沟通，衔接出现断层</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（四）幼小衔接中的师资力量薄弱</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518910"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  幼儿园方面的幼小衔接工作</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60145"/>
            <a:ext cx="10092055" cy="7539355"/>
          </a:xfrm>
          <a:prstGeom prst="rect">
            <a:avLst/>
          </a:prstGeom>
          <a:noFill/>
        </p:spPr>
        <p:txBody>
          <a:bodyPr wrap="square" rtlCol="0">
            <a:spAutoFit/>
          </a:bodyPr>
          <a:p>
            <a:pPr fontAlgn="auto">
              <a:spcAft>
                <a:spcPts val="1200"/>
              </a:spcAft>
            </a:pPr>
            <a:r>
              <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一、幼儿园实施幼小衔接工作的指导思想</a:t>
            </a: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（一）长期性而非突击性</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（二）整体性而非单项性</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（三）培养入学的适应性而非小学化</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nvPicPr>
        <p:blipFill>
          <a:blip r:embed="rId1"/>
          <a:stretch>
            <a:fillRect/>
          </a:stretch>
        </p:blipFill>
        <p:spPr>
          <a:xfrm>
            <a:off x="7077710" y="3242945"/>
            <a:ext cx="4762500" cy="2981325"/>
          </a:xfrm>
          <a:prstGeom prst="rect">
            <a:avLst/>
          </a:prstGeom>
        </p:spPr>
      </p:pic>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3855720" y="396240"/>
            <a:ext cx="6638925" cy="583565"/>
          </a:xfrm>
          <a:prstGeom prst="rect">
            <a:avLst/>
          </a:prstGeom>
          <a:noFill/>
        </p:spPr>
        <p:txBody>
          <a:bodyPr wrap="none" rtlCol="0">
            <a:spAutoFit/>
            <a:scene3d>
              <a:camera prst="orthographicFront"/>
              <a:lightRig rig="threePt" dir="t"/>
            </a:scene3d>
          </a:bodyPr>
          <a:p>
            <a:pPr algn="l"/>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任务二 </a:t>
            </a:r>
            <a:r>
              <a:rPr lang="en-US" altLang="zh-CN"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幼儿园方面的幼小衔接工作</a:t>
            </a:r>
            <a:r>
              <a:rPr lang="zh-CN" altLang="en-US"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 </a:t>
            </a:r>
            <a:endParaRPr sz="320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271270" y="1160145"/>
            <a:ext cx="10092055" cy="6369685"/>
          </a:xfrm>
          <a:prstGeom prst="rect">
            <a:avLst/>
          </a:prstGeom>
          <a:noFill/>
        </p:spPr>
        <p:txBody>
          <a:bodyPr wrap="square" rtlCol="0">
            <a:spAutoFit/>
          </a:bodyPr>
          <a:p>
            <a:pPr fontAlgn="auto">
              <a:spcAft>
                <a:spcPts val="12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（一）培养幼儿对小学生活的热爱和向往</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（二）培养幼儿对小学生活的适应性</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1</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、培养主动性</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2</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、培养独立性</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3</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、发展人际交往能力</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r>
              <a:rPr lang="en-US" altLang="zh-CN"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4</a:t>
            </a:r>
            <a:r>
              <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、培养幼儿的规则意识和任务意识</a:t>
            </a:r>
            <a:endParaRPr lang="zh-CN" altLang="en-US" sz="280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a:p>
            <a:pPr fontAlgn="auto">
              <a:spcAft>
                <a:spcPts val="1200"/>
              </a:spcAft>
            </a:pPr>
            <a:endParaRPr lang="zh-CN" altLang="en-US" sz="280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3" name="图片 2"/>
          <p:cNvPicPr>
            <a:picLocks noChangeAspect="1"/>
          </p:cNvPicPr>
          <p:nvPr/>
        </p:nvPicPr>
        <p:blipFill>
          <a:blip r:embed="rId1"/>
          <a:stretch>
            <a:fillRect/>
          </a:stretch>
        </p:blipFill>
        <p:spPr>
          <a:xfrm>
            <a:off x="6951345" y="3135630"/>
            <a:ext cx="4411980" cy="3118485"/>
          </a:xfrm>
          <a:prstGeom prst="rect">
            <a:avLst/>
          </a:prstGeom>
        </p:spPr>
      </p:pic>
    </p:spTree>
    <p:custDataLst>
      <p:tags r:id="rId2"/>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4553"/>
</p:tagLst>
</file>

<file path=ppt/tags/tag10.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1.xml><?xml version="1.0" encoding="utf-8"?>
<p:tagLst xmlns:p="http://schemas.openxmlformats.org/presentationml/2006/main">
  <p:tag name="REFSHAPE" val="127969500"/>
</p:tagLst>
</file>

<file path=ppt/tags/tag12.xml><?xml version="1.0" encoding="utf-8"?>
<p:tagLst xmlns:p="http://schemas.openxmlformats.org/presentationml/2006/main">
  <p:tag name="REFSHAPE" val="127968684"/>
</p:tagLst>
</file>

<file path=ppt/tags/tag13.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4.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5.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6.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7.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8.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19.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xml><?xml version="1.0" encoding="utf-8"?>
<p:tagLst xmlns:p="http://schemas.openxmlformats.org/presentationml/2006/main">
  <p:tag name="KSO_WM_TAG_VERSION" val="1.0"/>
  <p:tag name="KSO_WM_TEMPLATE_CATEGORY" val="custom"/>
  <p:tag name="KSO_WM_TEMPLATE_INDEX" val="20184553"/>
</p:tagLst>
</file>

<file path=ppt/tags/tag20.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1.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2.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 name="KSO_WM_SPECIAL_SOURCE" val="bdnull"/>
</p:tagLst>
</file>

<file path=ppt/tags/tag23.xml><?xml version="1.0" encoding="utf-8"?>
<p:tagLst xmlns:p="http://schemas.openxmlformats.org/presentationml/2006/main">
  <p:tag name="KSO_WM_SPECIAL_SOURCE" val="bdnull"/>
</p:tagLst>
</file>

<file path=ppt/tags/tag3.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4.xml><?xml version="1.0" encoding="utf-8"?>
<p:tagLst xmlns:p="http://schemas.openxmlformats.org/presentationml/2006/main">
  <p:tag name="KSO_WM_TAG_VERSION" val="1.0"/>
  <p:tag name="KSO_WM_TEMPLATE_CATEGORY" val="custom"/>
  <p:tag name="KSO_WM_TEMPLATE_INDEX" val="20184553"/>
</p:tagLst>
</file>

<file path=ppt/tags/tag5.xml><?xml version="1.0" encoding="utf-8"?>
<p:tagLst xmlns:p="http://schemas.openxmlformats.org/presentationml/2006/main">
  <p:tag name="KSO_WM_TAG_VERSION" val="1.0"/>
  <p:tag name="KSO_WM_TEMPLATE_CATEGORY" val="custom"/>
  <p:tag name="KSO_WM_TEMPLATE_INDEX" val="20184553"/>
</p:tagLst>
</file>

<file path=ppt/tags/tag6.xml><?xml version="1.0" encoding="utf-8"?>
<p:tagLst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7.xml><?xml version="1.0" encoding="utf-8"?>
<p:tagLst xmlns:p="http://schemas.openxmlformats.org/presentationml/2006/main">
  <p:tag name="KSO_WM_SPECIAL_SOURCE" val="bdnull"/>
</p:tagLst>
</file>

<file path=ppt/tags/tag8.xml><?xml version="1.0" encoding="utf-8"?>
<p:tagLst xmlns:p="http://schemas.openxmlformats.org/presentationml/2006/main">
  <p:tag name="REFSHAPE" val="127969500"/>
</p:tagLst>
</file>

<file path=ppt/tags/tag9.xml><?xml version="1.0" encoding="utf-8"?>
<p:tagLst xmlns:p="http://schemas.openxmlformats.org/presentationml/2006/main">
  <p:tag name="REFSHAPE" val="127968684"/>
</p:tagLst>
</file>

<file path=ppt/theme/theme1.xml><?xml version="1.0" encoding="utf-8"?>
<a:theme xmlns:a="http://schemas.openxmlformats.org/drawingml/2006/main" name="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ature Illustration 16x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1054</Words>
  <Application>WPS 演示</Application>
  <PresentationFormat>宽屏</PresentationFormat>
  <Paragraphs>107</Paragraphs>
  <Slides>13</Slides>
  <Notes>31</Notes>
  <HiddenSlides>0</HiddenSlides>
  <MMClips>0</MMClips>
  <ScaleCrop>false</ScaleCrop>
  <HeadingPairs>
    <vt:vector size="6" baseType="variant">
      <vt:variant>
        <vt:lpstr>已用的字体</vt:lpstr>
      </vt:variant>
      <vt:variant>
        <vt:i4>24</vt:i4>
      </vt:variant>
      <vt:variant>
        <vt:lpstr>主题</vt:lpstr>
      </vt:variant>
      <vt:variant>
        <vt:i4>3</vt:i4>
      </vt:variant>
      <vt:variant>
        <vt:lpstr>幻灯片标题</vt:lpstr>
      </vt:variant>
      <vt:variant>
        <vt:i4>13</vt:i4>
      </vt:variant>
    </vt:vector>
  </HeadingPairs>
  <TitlesOfParts>
    <vt:vector size="40" baseType="lpstr">
      <vt:lpstr>Arial</vt:lpstr>
      <vt:lpstr>宋体</vt:lpstr>
      <vt:lpstr>Wingdings</vt:lpstr>
      <vt:lpstr>黑体</vt:lpstr>
      <vt:lpstr>微软雅黑</vt:lpstr>
      <vt:lpstr>楷体</vt:lpstr>
      <vt:lpstr>Segoe Print</vt:lpstr>
      <vt:lpstr>华文仿宋</vt:lpstr>
      <vt:lpstr>仿宋</vt:lpstr>
      <vt:lpstr>Calibri</vt:lpstr>
      <vt:lpstr>全新硬笔隶书简</vt:lpstr>
      <vt:lpstr>Heiti SC</vt:lpstr>
      <vt:lpstr>Arial Unicode MS</vt:lpstr>
      <vt:lpstr>幼圆</vt:lpstr>
      <vt:lpstr>新宋体</vt:lpstr>
      <vt:lpstr>Aharoni</vt:lpstr>
      <vt:lpstr>Browallia New</vt:lpstr>
      <vt:lpstr>Cambria Math</vt:lpstr>
      <vt:lpstr>Cambria</vt:lpstr>
      <vt:lpstr>BrowalliaUPC</vt:lpstr>
      <vt:lpstr>Batang</vt:lpstr>
      <vt:lpstr>Arabic Typesetting</vt:lpstr>
      <vt:lpstr>Aparajita</vt:lpstr>
      <vt:lpstr>方正粗黑宋简体</vt:lpstr>
      <vt:lpstr>Office 主题</vt:lpstr>
      <vt:lpstr>Nature Illustration 16x9</vt:lpstr>
      <vt:lpstr>1_Office 主题</vt:lpstr>
      <vt:lpstr>项目一  绪论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 谢 观 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135</cp:revision>
  <dcterms:created xsi:type="dcterms:W3CDTF">2018-03-01T02:03:00Z</dcterms:created>
  <dcterms:modified xsi:type="dcterms:W3CDTF">2021-04-18T15:01:28Z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ICV">
    <vt:lpwstr>1559C8243E504CD8AB4B16E9EB30C1B3</vt:lpwstr>
  </property>
</Properties>
</file>